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Counter using to </a:t>
            </a:r>
            <a:r>
              <a:rPr lang="en-US" altLang="zh-TW" sz="2400" dirty="0">
                <a:solidFill>
                  <a:srgbClr val="FF0000"/>
                </a:solidFill>
              </a:rPr>
              <a:t>calculate the clock count</a:t>
            </a:r>
            <a:r>
              <a:rPr lang="en-US" altLang="zh-TW" sz="2400" dirty="0"/>
              <a:t>, counter </a:t>
            </a:r>
            <a:r>
              <a:rPr lang="en-US" altLang="zh-TW" sz="2400" dirty="0">
                <a:solidFill>
                  <a:srgbClr val="FF0000"/>
                </a:solidFill>
              </a:rPr>
              <a:t>added 1 when every clock </a:t>
            </a:r>
            <a:r>
              <a:rPr lang="en-US" altLang="zh-TW" sz="2400" dirty="0" err="1">
                <a:solidFill>
                  <a:srgbClr val="FF0000"/>
                </a:solidFill>
              </a:rPr>
              <a:t>posedge</a:t>
            </a:r>
            <a:r>
              <a:rPr lang="en-US" altLang="zh-TW" sz="2400" dirty="0"/>
              <a:t> become.</a:t>
            </a:r>
          </a:p>
          <a:p>
            <a:r>
              <a:rPr lang="en-US" altLang="zh-TW" sz="2400" dirty="0"/>
              <a:t>We can using counter to generate the signal for design use, such as </a:t>
            </a:r>
            <a:r>
              <a:rPr lang="en-US" altLang="zh-TW" sz="2400" dirty="0">
                <a:solidFill>
                  <a:srgbClr val="FF0000"/>
                </a:solidFill>
              </a:rPr>
              <a:t>make LED light up 0.5sec and light  out 0.5sec</a:t>
            </a:r>
            <a:r>
              <a:rPr lang="en-US" altLang="zh-TW" sz="2400" dirty="0"/>
              <a:t>, keeping the cycle.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64487C-F670-0F45-6D5F-DEEFCC54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4" y="3176790"/>
            <a:ext cx="10515600" cy="3272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9A3150-FC0D-041E-AA65-887E8DB63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4" y="1552701"/>
            <a:ext cx="5110898" cy="15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D977BE-D630-F5E7-8195-C857CE98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651"/>
            <a:ext cx="12192000" cy="9753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4FE5E74-475A-EC8B-6D7B-746DFF28FAE8}"/>
              </a:ext>
            </a:extLst>
          </p:cNvPr>
          <p:cNvSpPr txBox="1"/>
          <p:nvPr/>
        </p:nvSpPr>
        <p:spPr>
          <a:xfrm>
            <a:off x="0" y="2988297"/>
            <a:ext cx="705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easy to observe, I define the count max value is 25.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It means every 25*20ns = 500 ns, led state will reversed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83</Words>
  <Application>Microsoft Office PowerPoint</Application>
  <PresentationFormat>寬螢幕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Counter</vt:lpstr>
      <vt:lpstr>Counter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23</cp:revision>
  <dcterms:created xsi:type="dcterms:W3CDTF">2024-03-19T09:39:26Z</dcterms:created>
  <dcterms:modified xsi:type="dcterms:W3CDTF">2024-03-21T07:14:38Z</dcterms:modified>
</cp:coreProperties>
</file>