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Divider_six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Divider_six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know the counter is the </a:t>
            </a:r>
            <a:r>
              <a:rPr lang="en-US" altLang="zh-TW" sz="2400" dirty="0">
                <a:solidFill>
                  <a:srgbClr val="FF0000"/>
                </a:solidFill>
              </a:rPr>
              <a:t>count of clock</a:t>
            </a:r>
            <a:r>
              <a:rPr lang="en-US" altLang="zh-TW" sz="2400" dirty="0"/>
              <a:t>, if we using counter can generate the </a:t>
            </a:r>
            <a:r>
              <a:rPr lang="en-US" altLang="zh-TW" sz="2400" dirty="0" err="1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frequency divider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For example, every 3 counts of </a:t>
            </a:r>
            <a:r>
              <a:rPr lang="en-US" altLang="zh-TW" sz="2400" dirty="0" err="1"/>
              <a:t>sys_clk</a:t>
            </a:r>
            <a:r>
              <a:rPr lang="en-US" altLang="zh-TW" sz="2400" dirty="0"/>
              <a:t> then reverse the </a:t>
            </a:r>
            <a:r>
              <a:rPr lang="en-US" altLang="zh-TW" sz="2400" dirty="0" err="1"/>
              <a:t>clk_out</a:t>
            </a:r>
            <a:r>
              <a:rPr lang="en-US" altLang="zh-TW" sz="2400" dirty="0"/>
              <a:t> signal can getting </a:t>
            </a:r>
            <a:r>
              <a:rPr lang="en-US" altLang="zh-TW" sz="2400" dirty="0" err="1"/>
              <a:t>divider_six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A93423-DDDD-556A-466C-24BC9467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65772" cy="47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014C07-9586-1A01-05F9-856F24B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073"/>
            <a:ext cx="12192000" cy="11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59</Words>
  <Application>Microsoft Office PowerPoint</Application>
  <PresentationFormat>寬螢幕</PresentationFormat>
  <Paragraphs>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Divider_six</vt:lpstr>
      <vt:lpstr>Divider_six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25</cp:revision>
  <dcterms:created xsi:type="dcterms:W3CDTF">2024-03-19T09:39:26Z</dcterms:created>
  <dcterms:modified xsi:type="dcterms:W3CDTF">2024-03-21T07:02:12Z</dcterms:modified>
</cp:coreProperties>
</file>