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Divider_five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Divider_five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know the counter is the </a:t>
            </a:r>
            <a:r>
              <a:rPr lang="en-US" altLang="zh-TW" sz="2400" dirty="0">
                <a:solidFill>
                  <a:srgbClr val="FF0000"/>
                </a:solidFill>
              </a:rPr>
              <a:t>count of clock</a:t>
            </a:r>
            <a:r>
              <a:rPr lang="en-US" altLang="zh-TW" sz="2400" dirty="0"/>
              <a:t>, if we using counter can generate the </a:t>
            </a:r>
            <a:r>
              <a:rPr lang="en-US" altLang="zh-TW" sz="2400" dirty="0" err="1">
                <a:solidFill>
                  <a:srgbClr val="FF0000"/>
                </a:solidFill>
              </a:rPr>
              <a:t>the</a:t>
            </a:r>
            <a:r>
              <a:rPr lang="en-US" altLang="zh-TW" sz="2400" dirty="0">
                <a:solidFill>
                  <a:srgbClr val="FF0000"/>
                </a:solidFill>
              </a:rPr>
              <a:t> frequency divider</a:t>
            </a:r>
            <a:r>
              <a:rPr lang="en-US" altLang="zh-TW" sz="2400" dirty="0"/>
              <a:t>.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In last chapter </a:t>
            </a:r>
            <a:r>
              <a:rPr lang="en-US" altLang="zh-TW" sz="2400" dirty="0" err="1"/>
              <a:t>divider_six</a:t>
            </a:r>
            <a:r>
              <a:rPr lang="en-US" altLang="zh-TW" sz="2400" dirty="0"/>
              <a:t>, we using </a:t>
            </a:r>
            <a:r>
              <a:rPr lang="en-US" altLang="zh-TW" sz="2400" dirty="0">
                <a:solidFill>
                  <a:srgbClr val="FF0000"/>
                </a:solidFill>
              </a:rPr>
              <a:t>every 3 counts</a:t>
            </a:r>
            <a:r>
              <a:rPr lang="en-US" altLang="zh-TW" sz="2400" dirty="0"/>
              <a:t> of </a:t>
            </a:r>
            <a:r>
              <a:rPr lang="en-US" altLang="zh-TW" sz="2400" dirty="0" err="1"/>
              <a:t>sys_clk</a:t>
            </a:r>
            <a:r>
              <a:rPr lang="en-US" altLang="zh-TW" sz="2400" dirty="0"/>
              <a:t> r</a:t>
            </a:r>
            <a:r>
              <a:rPr lang="en-US" altLang="zh-TW" sz="2400" dirty="0">
                <a:solidFill>
                  <a:srgbClr val="FF0000"/>
                </a:solidFill>
              </a:rPr>
              <a:t>everse</a:t>
            </a:r>
            <a:r>
              <a:rPr lang="en-US" altLang="zh-TW" sz="2400" dirty="0"/>
              <a:t> the </a:t>
            </a:r>
            <a:r>
              <a:rPr lang="en-US" altLang="zh-TW" sz="2400" dirty="0" err="1"/>
              <a:t>clk_out</a:t>
            </a:r>
            <a:r>
              <a:rPr lang="en-US" altLang="zh-TW" sz="2400" dirty="0"/>
              <a:t> to get the </a:t>
            </a:r>
            <a:r>
              <a:rPr lang="en-US" altLang="zh-TW" sz="2400" dirty="0" err="1"/>
              <a:t>divider_six</a:t>
            </a:r>
            <a:r>
              <a:rPr lang="en-US" altLang="zh-TW" sz="2400" dirty="0"/>
              <a:t>, but if we want to generate the </a:t>
            </a:r>
            <a:r>
              <a:rPr lang="en-US" altLang="zh-TW" sz="2400" dirty="0" err="1"/>
              <a:t>divider_five</a:t>
            </a:r>
            <a:r>
              <a:rPr lang="en-US" altLang="zh-TW" sz="2400" dirty="0"/>
              <a:t>, we can’t using </a:t>
            </a:r>
            <a:r>
              <a:rPr lang="en-US" altLang="zh-TW" sz="2400" dirty="0">
                <a:solidFill>
                  <a:srgbClr val="FF0000"/>
                </a:solidFill>
              </a:rPr>
              <a:t>2.5 counts </a:t>
            </a:r>
            <a:r>
              <a:rPr lang="en-US" altLang="zh-TW" sz="2400" dirty="0"/>
              <a:t>of </a:t>
            </a:r>
            <a:r>
              <a:rPr lang="en-US" altLang="zh-TW" sz="2400" dirty="0" err="1"/>
              <a:t>sys_clk</a:t>
            </a:r>
            <a:r>
              <a:rPr lang="en-US" altLang="zh-TW" sz="2400" dirty="0"/>
              <a:t> to generate.</a:t>
            </a:r>
          </a:p>
          <a:p>
            <a:r>
              <a:rPr lang="en-US" altLang="zh-TW" sz="2400" dirty="0"/>
              <a:t>So we need to using </a:t>
            </a:r>
            <a:r>
              <a:rPr lang="en-US" altLang="zh-TW" sz="2400" dirty="0" err="1">
                <a:solidFill>
                  <a:srgbClr val="FF0000"/>
                </a:solidFill>
              </a:rPr>
              <a:t>clk_posedge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>
                <a:solidFill>
                  <a:srgbClr val="FF0000"/>
                </a:solidFill>
              </a:rPr>
              <a:t>clk_negedge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to generate the </a:t>
            </a:r>
            <a:r>
              <a:rPr lang="en-US" altLang="zh-TW" sz="2400" dirty="0" err="1">
                <a:solidFill>
                  <a:srgbClr val="FF0000"/>
                </a:solidFill>
              </a:rPr>
              <a:t>divider_five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And we also generate the </a:t>
            </a:r>
            <a:r>
              <a:rPr lang="en-US" altLang="zh-TW" sz="2400" dirty="0" err="1">
                <a:solidFill>
                  <a:srgbClr val="FF0000"/>
                </a:solidFill>
              </a:rPr>
              <a:t>clk_flag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for syntax judgment.</a:t>
            </a: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2115A8-7A02-00CA-19EF-D6883D9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1418944"/>
            <a:ext cx="5801535" cy="20100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CA8521B-46F4-326E-F052-0E46A87A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3429000"/>
            <a:ext cx="6795713" cy="3329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5176D5-C068-E529-159B-8486223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076"/>
            <a:ext cx="92976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118</Words>
  <Application>Microsoft Office PowerPoint</Application>
  <PresentationFormat>寬螢幕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Divider_five</vt:lpstr>
      <vt:lpstr>Divider_five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30</cp:revision>
  <dcterms:created xsi:type="dcterms:W3CDTF">2024-03-19T09:39:26Z</dcterms:created>
  <dcterms:modified xsi:type="dcterms:W3CDTF">2024-03-21T07:14:06Z</dcterms:modified>
</cp:coreProperties>
</file>