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2" r:id="rId6"/>
    <p:sldId id="270" r:id="rId7"/>
    <p:sldId id="271" r:id="rId8"/>
    <p:sldId id="259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0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RS232 is belong to </a:t>
            </a:r>
            <a:r>
              <a:rPr lang="en-US" altLang="zh-TW" sz="2400" dirty="0">
                <a:solidFill>
                  <a:srgbClr val="FF0000"/>
                </a:solidFill>
              </a:rPr>
              <a:t>UART communication protocol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rx</a:t>
            </a:r>
            <a:r>
              <a:rPr lang="en-US" altLang="zh-TW" sz="2400" dirty="0"/>
              <a:t> module receive </a:t>
            </a:r>
            <a:r>
              <a:rPr lang="en-US" altLang="zh-TW" sz="2400" dirty="0">
                <a:solidFill>
                  <a:srgbClr val="FF0000"/>
                </a:solidFill>
              </a:rPr>
              <a:t>serial in signal </a:t>
            </a:r>
            <a:r>
              <a:rPr lang="en-US" altLang="zh-TW" sz="2400" dirty="0"/>
              <a:t>from device and </a:t>
            </a:r>
            <a:r>
              <a:rPr lang="en-US" altLang="zh-TW" sz="2400" dirty="0">
                <a:solidFill>
                  <a:srgbClr val="FF0000"/>
                </a:solidFill>
              </a:rPr>
              <a:t>transfer to parallel signal</a:t>
            </a:r>
            <a:r>
              <a:rPr lang="en-US" altLang="zh-TW" sz="2400" dirty="0"/>
              <a:t>, final </a:t>
            </a:r>
            <a:r>
              <a:rPr lang="en-US" altLang="zh-TW" sz="2400" dirty="0" err="1"/>
              <a:t>tx</a:t>
            </a:r>
            <a:r>
              <a:rPr lang="en-US" altLang="zh-TW" sz="2400" dirty="0"/>
              <a:t> module </a:t>
            </a:r>
            <a:r>
              <a:rPr lang="en-US" altLang="zh-TW" sz="2400" dirty="0">
                <a:solidFill>
                  <a:srgbClr val="FF0000"/>
                </a:solidFill>
              </a:rPr>
              <a:t>serial out to device,</a:t>
            </a:r>
            <a:r>
              <a:rPr lang="en-US" altLang="zh-TW" sz="2400" dirty="0"/>
              <a:t> and RS232 can receive and transfer data </a:t>
            </a:r>
            <a:r>
              <a:rPr lang="en-US" altLang="zh-TW" sz="2400" dirty="0">
                <a:solidFill>
                  <a:srgbClr val="FF0000"/>
                </a:solidFill>
              </a:rPr>
              <a:t>at the same time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RS232 needs </a:t>
            </a:r>
            <a:r>
              <a:rPr lang="en-US" altLang="zh-TW" sz="2400" dirty="0">
                <a:solidFill>
                  <a:srgbClr val="FF0000"/>
                </a:solidFill>
              </a:rPr>
              <a:t>10 steps </a:t>
            </a:r>
            <a:r>
              <a:rPr lang="en-US" altLang="zh-TW" sz="2400" dirty="0"/>
              <a:t>to transfer &amp; receive data, </a:t>
            </a:r>
            <a:r>
              <a:rPr lang="en-US" altLang="zh-TW" sz="2400" dirty="0">
                <a:solidFill>
                  <a:srgbClr val="FF0000"/>
                </a:solidFill>
              </a:rPr>
              <a:t>start, 8bit and stop steps.</a:t>
            </a:r>
          </a:p>
          <a:p>
            <a:r>
              <a:rPr lang="en-US" altLang="zh-TW" sz="2400" dirty="0"/>
              <a:t>In this chapter, we want to using rs232 to deliver data, and using </a:t>
            </a:r>
            <a:r>
              <a:rPr lang="en-US" altLang="zh-TW" sz="2400" dirty="0">
                <a:solidFill>
                  <a:srgbClr val="FF0000"/>
                </a:solidFill>
              </a:rPr>
              <a:t>baud rate is 9600</a:t>
            </a:r>
            <a:r>
              <a:rPr lang="en-US" altLang="zh-TW" sz="2400" dirty="0"/>
              <a:t>, it means </a:t>
            </a:r>
            <a:r>
              <a:rPr lang="en-US" altLang="zh-TW" sz="2400" dirty="0">
                <a:solidFill>
                  <a:srgbClr val="FF0000"/>
                </a:solidFill>
              </a:rPr>
              <a:t>1 bit need 1/9600 second</a:t>
            </a:r>
            <a:r>
              <a:rPr lang="en-US" altLang="zh-TW" sz="2400" dirty="0"/>
              <a:t> to deliver.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C823EC-001A-F235-A4E8-10E69632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6493"/>
            <a:ext cx="4006391" cy="13496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87D7E1-F42A-0D58-416B-7FE47ABE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25" y="4676493"/>
            <a:ext cx="6589334" cy="11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using RS232 to deliver data, and the baud rate is 9600.</a:t>
            </a: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BD4C9D-BDEE-B43D-7E9D-4207A619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2" y="1897937"/>
            <a:ext cx="1059327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51B9D0-1F6E-73EE-708E-74EF0AA2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0" y="2134461"/>
            <a:ext cx="3610479" cy="15813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8C7245-506E-734C-ED8C-7AB1733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8250"/>
            <a:ext cx="3419952" cy="17337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2062066" y="1765129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Receive 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86E176-75A7-D2EB-DBC9-260092748E65}"/>
              </a:ext>
            </a:extLst>
          </p:cNvPr>
          <p:cNvSpPr txBox="1"/>
          <p:nvPr/>
        </p:nvSpPr>
        <p:spPr>
          <a:xfrm>
            <a:off x="7361854" y="1765129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Transfer data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rx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B58CCF-59B1-0309-519F-4345FCB7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1" y="1315780"/>
            <a:ext cx="10027298" cy="55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tx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EC9F3C-AA9B-43E3-7332-1070E951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66" y="1572234"/>
            <a:ext cx="10976320" cy="35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rs232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4CC73-1363-F393-C62A-7A5E8AC13471}"/>
              </a:ext>
            </a:extLst>
          </p:cNvPr>
          <p:cNvSpPr txBox="1"/>
          <p:nvPr/>
        </p:nvSpPr>
        <p:spPr>
          <a:xfrm>
            <a:off x="755780" y="4840433"/>
            <a:ext cx="120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Due to simulation range is too large, here only shows the result, the data transfer correct. (as test bench, 0 to 7)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FC3CE8C-0716-3C9E-8E3C-F62AB891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3904"/>
            <a:ext cx="11007012" cy="33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Test- rs232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4CC73-1363-F393-C62A-7A5E8AC13471}"/>
              </a:ext>
            </a:extLst>
          </p:cNvPr>
          <p:cNvSpPr txBox="1"/>
          <p:nvPr/>
        </p:nvSpPr>
        <p:spPr>
          <a:xfrm>
            <a:off x="5596674" y="1321356"/>
            <a:ext cx="57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serial port utility test, transfer 11 to 00 byte data,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EB1BA0-6186-E92C-C6BD-F89F9BDA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" y="1296629"/>
            <a:ext cx="4438794" cy="3937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2603240" y="4376057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Send to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73DDD0-93B4-A563-19B1-31ABAD81304E}"/>
              </a:ext>
            </a:extLst>
          </p:cNvPr>
          <p:cNvSpPr txBox="1"/>
          <p:nvPr/>
        </p:nvSpPr>
        <p:spPr>
          <a:xfrm>
            <a:off x="2284307" y="2226815"/>
            <a:ext cx="30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Receive from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185</Words>
  <Application>Microsoft Office PowerPoint</Application>
  <PresentationFormat>寬螢幕</PresentationFormat>
  <Paragraphs>23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RS232</vt:lpstr>
      <vt:lpstr>RS232</vt:lpstr>
      <vt:lpstr>Objective</vt:lpstr>
      <vt:lpstr>System</vt:lpstr>
      <vt:lpstr>Sub-module</vt:lpstr>
      <vt:lpstr>Waveform Graph – rx</vt:lpstr>
      <vt:lpstr>Waveform Graph – tx</vt:lpstr>
      <vt:lpstr>Simulation- rs232</vt:lpstr>
      <vt:lpstr>Test- rs232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143</cp:revision>
  <dcterms:created xsi:type="dcterms:W3CDTF">2024-03-19T09:39:26Z</dcterms:created>
  <dcterms:modified xsi:type="dcterms:W3CDTF">2024-04-11T07:38:27Z</dcterms:modified>
</cp:coreProperties>
</file>