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Water_led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Water_led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FPGA, LED is </a:t>
            </a:r>
            <a:r>
              <a:rPr lang="en-US" altLang="zh-TW" sz="2400" dirty="0">
                <a:solidFill>
                  <a:srgbClr val="FF0000"/>
                </a:solidFill>
              </a:rPr>
              <a:t>low-level lighted up</a:t>
            </a:r>
            <a:r>
              <a:rPr lang="en-US" altLang="zh-TW" sz="2400" dirty="0"/>
              <a:t>, if we want to make 4 LEDs </a:t>
            </a:r>
            <a:r>
              <a:rPr lang="en-US" altLang="zh-TW" sz="2400" dirty="0">
                <a:solidFill>
                  <a:srgbClr val="FF0000"/>
                </a:solidFill>
              </a:rPr>
              <a:t>light up by sequence</a:t>
            </a:r>
            <a:r>
              <a:rPr lang="en-US" altLang="zh-TW" sz="2400" dirty="0"/>
              <a:t>, we can using counter to do. </a:t>
            </a:r>
          </a:p>
          <a:p>
            <a:r>
              <a:rPr lang="en-US" altLang="zh-TW" sz="2400" dirty="0"/>
              <a:t>In this chapter, we want to light up 4 LEDs as below figure and the interval is 0.5sec.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3E2106A9-511F-E476-2DFF-23B057DC7694}"/>
              </a:ext>
            </a:extLst>
          </p:cNvPr>
          <p:cNvSpPr/>
          <p:nvPr/>
        </p:nvSpPr>
        <p:spPr>
          <a:xfrm>
            <a:off x="1102935" y="3544478"/>
            <a:ext cx="876693" cy="8766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C2CBAC-74DA-13EA-3688-8333961DC42D}"/>
              </a:ext>
            </a:extLst>
          </p:cNvPr>
          <p:cNvSpPr/>
          <p:nvPr/>
        </p:nvSpPr>
        <p:spPr>
          <a:xfrm>
            <a:off x="2149310" y="3544478"/>
            <a:ext cx="876693" cy="8766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CAB122D-E8A4-994D-58A2-6B02EC5859A6}"/>
              </a:ext>
            </a:extLst>
          </p:cNvPr>
          <p:cNvSpPr/>
          <p:nvPr/>
        </p:nvSpPr>
        <p:spPr>
          <a:xfrm>
            <a:off x="3195685" y="3544478"/>
            <a:ext cx="876693" cy="8766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9AFE66F-C51B-0723-BD8B-680E7EE983F2}"/>
              </a:ext>
            </a:extLst>
          </p:cNvPr>
          <p:cNvSpPr/>
          <p:nvPr/>
        </p:nvSpPr>
        <p:spPr>
          <a:xfrm>
            <a:off x="4242060" y="3544478"/>
            <a:ext cx="876693" cy="8766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6333CC-8BC1-6635-E757-D9D313A66AA4}"/>
              </a:ext>
            </a:extLst>
          </p:cNvPr>
          <p:cNvSpPr/>
          <p:nvPr/>
        </p:nvSpPr>
        <p:spPr>
          <a:xfrm>
            <a:off x="989814" y="3429000"/>
            <a:ext cx="4223209" cy="10770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C3FD340-137C-3FC0-0491-6B8C3348CC50}"/>
              </a:ext>
            </a:extLst>
          </p:cNvPr>
          <p:cNvSpPr/>
          <p:nvPr/>
        </p:nvSpPr>
        <p:spPr>
          <a:xfrm>
            <a:off x="6634902" y="3544478"/>
            <a:ext cx="876693" cy="8766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C1A706A-96EF-B7A2-9F58-AD75655EC8F7}"/>
              </a:ext>
            </a:extLst>
          </p:cNvPr>
          <p:cNvSpPr/>
          <p:nvPr/>
        </p:nvSpPr>
        <p:spPr>
          <a:xfrm>
            <a:off x="7681277" y="3544478"/>
            <a:ext cx="876693" cy="8766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1E8A3575-510C-46E5-AD73-7591A2B2B4F5}"/>
              </a:ext>
            </a:extLst>
          </p:cNvPr>
          <p:cNvSpPr/>
          <p:nvPr/>
        </p:nvSpPr>
        <p:spPr>
          <a:xfrm>
            <a:off x="8727652" y="3544478"/>
            <a:ext cx="876693" cy="8766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8D1D5085-AB9D-08BF-066E-A3484B43BFF4}"/>
              </a:ext>
            </a:extLst>
          </p:cNvPr>
          <p:cNvSpPr/>
          <p:nvPr/>
        </p:nvSpPr>
        <p:spPr>
          <a:xfrm>
            <a:off x="9774027" y="3544478"/>
            <a:ext cx="876693" cy="8766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3C90DD-5CF0-4F89-F186-341ABA9987B3}"/>
              </a:ext>
            </a:extLst>
          </p:cNvPr>
          <p:cNvSpPr/>
          <p:nvPr/>
        </p:nvSpPr>
        <p:spPr>
          <a:xfrm>
            <a:off x="6521781" y="3429000"/>
            <a:ext cx="4223209" cy="10770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3191328-AA67-63B8-5577-D12BC1225861}"/>
              </a:ext>
            </a:extLst>
          </p:cNvPr>
          <p:cNvSpPr/>
          <p:nvPr/>
        </p:nvSpPr>
        <p:spPr>
          <a:xfrm>
            <a:off x="1102935" y="5062194"/>
            <a:ext cx="876693" cy="8766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C02613EF-4AE1-E0E8-2FA6-289E6C53E574}"/>
              </a:ext>
            </a:extLst>
          </p:cNvPr>
          <p:cNvSpPr/>
          <p:nvPr/>
        </p:nvSpPr>
        <p:spPr>
          <a:xfrm>
            <a:off x="2149310" y="5062194"/>
            <a:ext cx="876693" cy="8766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35AC2B9-ED5A-A004-0DD8-2A787411E8EF}"/>
              </a:ext>
            </a:extLst>
          </p:cNvPr>
          <p:cNvSpPr/>
          <p:nvPr/>
        </p:nvSpPr>
        <p:spPr>
          <a:xfrm>
            <a:off x="3195685" y="5062194"/>
            <a:ext cx="876693" cy="8766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B2642E0-97AD-9901-8992-6D3358653B37}"/>
              </a:ext>
            </a:extLst>
          </p:cNvPr>
          <p:cNvSpPr/>
          <p:nvPr/>
        </p:nvSpPr>
        <p:spPr>
          <a:xfrm>
            <a:off x="4242060" y="5062194"/>
            <a:ext cx="876693" cy="8766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0D6CFEC-96A9-993B-D489-B90C474D3D81}"/>
              </a:ext>
            </a:extLst>
          </p:cNvPr>
          <p:cNvSpPr/>
          <p:nvPr/>
        </p:nvSpPr>
        <p:spPr>
          <a:xfrm>
            <a:off x="989814" y="4946716"/>
            <a:ext cx="4223209" cy="10770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92593969-2533-1014-1B9E-6927CEB9BCC2}"/>
              </a:ext>
            </a:extLst>
          </p:cNvPr>
          <p:cNvSpPr/>
          <p:nvPr/>
        </p:nvSpPr>
        <p:spPr>
          <a:xfrm>
            <a:off x="6634902" y="5062194"/>
            <a:ext cx="876693" cy="8766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4A55B10-C8FC-6D0F-90B0-51CB85706473}"/>
              </a:ext>
            </a:extLst>
          </p:cNvPr>
          <p:cNvSpPr/>
          <p:nvPr/>
        </p:nvSpPr>
        <p:spPr>
          <a:xfrm>
            <a:off x="7681277" y="5062194"/>
            <a:ext cx="876693" cy="8766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32CC7C9-1AFF-D625-6E2F-55652E3F0F86}"/>
              </a:ext>
            </a:extLst>
          </p:cNvPr>
          <p:cNvSpPr/>
          <p:nvPr/>
        </p:nvSpPr>
        <p:spPr>
          <a:xfrm>
            <a:off x="8727652" y="5062194"/>
            <a:ext cx="876693" cy="8766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865B3E2-167F-514D-F81D-D29828CE0D19}"/>
              </a:ext>
            </a:extLst>
          </p:cNvPr>
          <p:cNvSpPr/>
          <p:nvPr/>
        </p:nvSpPr>
        <p:spPr>
          <a:xfrm>
            <a:off x="9774027" y="5062194"/>
            <a:ext cx="876693" cy="8766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03DF292-BE15-6E6A-B431-19E097F81879}"/>
              </a:ext>
            </a:extLst>
          </p:cNvPr>
          <p:cNvSpPr/>
          <p:nvPr/>
        </p:nvSpPr>
        <p:spPr>
          <a:xfrm>
            <a:off x="6521781" y="4946716"/>
            <a:ext cx="4223209" cy="10770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D857DA2-E621-5868-84D4-970567EDFFB1}"/>
              </a:ext>
            </a:extLst>
          </p:cNvPr>
          <p:cNvSpPr txBox="1"/>
          <p:nvPr/>
        </p:nvSpPr>
        <p:spPr>
          <a:xfrm>
            <a:off x="2950589" y="3015344"/>
            <a:ext cx="30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3462821-4538-8856-C50B-BDBB31AF5451}"/>
              </a:ext>
            </a:extLst>
          </p:cNvPr>
          <p:cNvSpPr txBox="1"/>
          <p:nvPr/>
        </p:nvSpPr>
        <p:spPr>
          <a:xfrm>
            <a:off x="8482556" y="3015344"/>
            <a:ext cx="30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2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B469203-0AAA-0430-4436-D83B2E5C728A}"/>
              </a:ext>
            </a:extLst>
          </p:cNvPr>
          <p:cNvSpPr txBox="1"/>
          <p:nvPr/>
        </p:nvSpPr>
        <p:spPr>
          <a:xfrm>
            <a:off x="8482556" y="4514260"/>
            <a:ext cx="30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C39F49-8858-3B5A-6F51-90F3FC3D54B2}"/>
              </a:ext>
            </a:extLst>
          </p:cNvPr>
          <p:cNvSpPr txBox="1"/>
          <p:nvPr/>
        </p:nvSpPr>
        <p:spPr>
          <a:xfrm>
            <a:off x="2950589" y="4514260"/>
            <a:ext cx="30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4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7694376-C1B0-5462-83CF-29BADEE14F1F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5213023" y="3967506"/>
            <a:ext cx="130875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AAC36CBF-342E-6EB5-47AE-CB4B5433FC8B}"/>
              </a:ext>
            </a:extLst>
          </p:cNvPr>
          <p:cNvCxnSpPr>
            <a:stCxn id="14" idx="3"/>
            <a:endCxn id="24" idx="3"/>
          </p:cNvCxnSpPr>
          <p:nvPr/>
        </p:nvCxnSpPr>
        <p:spPr>
          <a:xfrm>
            <a:off x="10744990" y="3967506"/>
            <a:ext cx="12700" cy="1517716"/>
          </a:xfrm>
          <a:prstGeom prst="curvedConnector3">
            <a:avLst>
              <a:gd name="adj1" fmla="val 469484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9DB0FED-24FA-F70D-ED1E-D465C383CC7C}"/>
              </a:ext>
            </a:extLst>
          </p:cNvPr>
          <p:cNvCxnSpPr/>
          <p:nvPr/>
        </p:nvCxnSpPr>
        <p:spPr>
          <a:xfrm>
            <a:off x="5213023" y="5500540"/>
            <a:ext cx="130875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弧形 35">
            <a:extLst>
              <a:ext uri="{FF2B5EF4-FFF2-40B4-BE49-F238E27FC236}">
                <a16:creationId xmlns:a16="http://schemas.microsoft.com/office/drawing/2014/main" id="{1013BC1E-79C5-533B-59B7-13B32CAA6805}"/>
              </a:ext>
            </a:extLst>
          </p:cNvPr>
          <p:cNvCxnSpPr>
            <a:cxnSpLocks/>
          </p:cNvCxnSpPr>
          <p:nvPr/>
        </p:nvCxnSpPr>
        <p:spPr>
          <a:xfrm flipH="1">
            <a:off x="980192" y="3967506"/>
            <a:ext cx="12700" cy="1517716"/>
          </a:xfrm>
          <a:prstGeom prst="curvedConnector3">
            <a:avLst>
              <a:gd name="adj1" fmla="val 469484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5B82D8A-65E3-3837-8AEF-5AC17B956125}"/>
              </a:ext>
            </a:extLst>
          </p:cNvPr>
          <p:cNvSpPr txBox="1"/>
          <p:nvPr/>
        </p:nvSpPr>
        <p:spPr>
          <a:xfrm>
            <a:off x="5443984" y="3598174"/>
            <a:ext cx="90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0.5sec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68710B9-65B3-0532-3E68-23CE9C2F4780}"/>
              </a:ext>
            </a:extLst>
          </p:cNvPr>
          <p:cNvSpPr txBox="1"/>
          <p:nvPr/>
        </p:nvSpPr>
        <p:spPr>
          <a:xfrm>
            <a:off x="5443984" y="5131207"/>
            <a:ext cx="90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0.5sec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A7EB44-6C32-97A0-D3ED-B0778F02C9A9}"/>
              </a:ext>
            </a:extLst>
          </p:cNvPr>
          <p:cNvSpPr txBox="1"/>
          <p:nvPr/>
        </p:nvSpPr>
        <p:spPr>
          <a:xfrm>
            <a:off x="11353995" y="4506012"/>
            <a:ext cx="90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0.5sec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D021AB5-A152-13B4-896C-99C668BC37E1}"/>
              </a:ext>
            </a:extLst>
          </p:cNvPr>
          <p:cNvSpPr txBox="1"/>
          <p:nvPr/>
        </p:nvSpPr>
        <p:spPr>
          <a:xfrm>
            <a:off x="459950" y="4506012"/>
            <a:ext cx="90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0.5sec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&amp; Waveform Graph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D34317-A121-FA09-D1DD-0974AE2F7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9337"/>
            <a:ext cx="8747321" cy="29534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26CF701-365F-FF82-EB5F-2628017E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195"/>
            <a:ext cx="466790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- Simulation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936730-E52B-1BB2-8527-5A5292011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3947"/>
            <a:ext cx="12192000" cy="14057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41B03D3-3124-794E-EF49-4C4BE0F0F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387" y="4535092"/>
            <a:ext cx="2410161" cy="120031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5D2660A-EBDE-038D-9C52-8DE6158C087F}"/>
              </a:ext>
            </a:extLst>
          </p:cNvPr>
          <p:cNvSpPr/>
          <p:nvPr/>
        </p:nvSpPr>
        <p:spPr>
          <a:xfrm>
            <a:off x="4722829" y="2884602"/>
            <a:ext cx="810705" cy="544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3CA06D0-CE76-F5EB-998E-2D44178CF524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5128182" y="3429000"/>
            <a:ext cx="6286" cy="1106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FC5CD1-354C-9159-A941-230CF0EE45D8}"/>
              </a:ext>
            </a:extLst>
          </p:cNvPr>
          <p:cNvSpPr txBox="1"/>
          <p:nvPr/>
        </p:nvSpPr>
        <p:spPr>
          <a:xfrm>
            <a:off x="5213023" y="4085045"/>
            <a:ext cx="589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Cnt_max</a:t>
            </a:r>
            <a:r>
              <a:rPr lang="en-US" altLang="zh-TW" dirty="0"/>
              <a:t> set to 24, shorten the time for easy to observe.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104</Words>
  <Application>Microsoft Office PowerPoint</Application>
  <PresentationFormat>寬螢幕</PresentationFormat>
  <Paragraphs>33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Water_led</vt:lpstr>
      <vt:lpstr>Water_led</vt:lpstr>
      <vt:lpstr>System &amp; Waveform Graph</vt:lpstr>
      <vt:lpstr>Waveform Graph -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41</cp:revision>
  <dcterms:created xsi:type="dcterms:W3CDTF">2024-03-19T09:39:26Z</dcterms:created>
  <dcterms:modified xsi:type="dcterms:W3CDTF">2024-03-22T02:36:23Z</dcterms:modified>
</cp:coreProperties>
</file>