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60239-BD88-454E-B042-45B8EC2E40A6}" type="datetimeFigureOut">
              <a:rPr lang="zh-TW" altLang="en-US" smtClean="0"/>
              <a:t>2024/3/25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819C0-1819-4B86-B544-F34E516A34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48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D819C0-1819-4B86-B544-F34E516A3406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3395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D819C0-1819-4B86-B544-F34E516A3406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0626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2EE802-A34E-9CE9-60E0-6F7A23AC3B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CFB4715-AC94-5E65-9082-0E85E9E3EC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B3042A9-29E6-5B04-7A56-0FF5AC9A0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2024/3/25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BFD7963-9BBE-8EBB-A54A-B7A16EED0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2D551BE-A68F-7B08-A5B1-55E853BDC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8867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31D0BC-73E9-EB1A-BF9C-1E8B19761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7E10B88-7E6A-D2F8-3B8D-286EFF53B6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E8F8864-46B6-B09E-6881-BED321FE5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2024/3/25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BF9E766-3CE4-92D1-A0E9-D742CE897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B954E15-4BD4-5C11-35F3-585402A2A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6072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2F83717-CE4F-A4D9-5627-D03AF9D8D3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5D3B63F-973A-72EE-BFB1-11CF3B7B96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5AEB26F-4BA1-BBA4-12A2-1DE605382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2024/3/25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4C08BE1-81AB-D9EC-2E15-2BD2AC362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1C22C2E-EB58-B97B-5237-03C71E303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4807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0A7E61-CD40-B282-803E-41FD304ED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605BE5-2B8D-A604-949F-6C1F87410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47E417D-A345-B478-1616-D6253C4D6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2024/3/25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D11BD91-81D9-6E8F-E7BB-DFD1230FE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7851C2F-D439-BE87-6DEC-39FE2CE6F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3093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B88CE6-35BE-1C95-B090-8F054882E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D34E2F3-1A0A-C7FB-765C-98B027995F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3BAFF2A-6396-6EDC-044A-23C0C8DDA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2024/3/25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15E8F7E-ECEE-DC0E-C975-79339D7C8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5197FCD-D8C0-6ABA-1403-E876861CC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2119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575F3B-C4DF-7D1C-6460-93075FCD2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62DE60-CB20-5E96-185F-8D6116C4D5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80FF938-2066-B36C-32E4-AEB775CE89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728EFE1-AA81-9C74-56A3-59CC612A0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2024/3/25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DA169E1-467D-0CE7-1D9F-5E14EE802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48B8186-ED69-DECC-3E6F-B4459859A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929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9F405E-0B57-F47C-E78D-539FF3E35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BDACE9F-86D6-19B6-3883-0987387E4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8107231-5452-3308-3933-8E50CE9E61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084CFAA-5D95-5026-BCE9-38BD1D5E2D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5393CF4-1320-F657-2323-665D318CA5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1D31C39-C8BF-2EDA-EA39-6CF48CEAC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2024/3/25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10389D9-86EA-B923-6ECD-B9CA4A51C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63A422E-A601-2068-8DC0-2D1A6C47E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4412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F1BEF7-4E82-AFDE-F845-71229154C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2390767-3EA0-E114-7D37-96D52F976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2024/3/25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09B78AE-ED8F-7FDD-6753-1CE10DBAD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F467E8D-6CEB-1746-BCD3-E82E44FD6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5061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CCE96D8-7934-7C42-1DD5-DB29690DC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2024/3/25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4DD27E1-5669-FB4B-EDAC-A23893775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6FF1C24-A4E3-9484-DBD7-647F8F8AB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5005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C5B105-2807-7F87-E2AF-8D371A8DB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3E3D23D-65BF-F666-C744-8379274AA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F14EB87-C9D6-B4E9-8A71-6B28839AFA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AD29E06-8CA5-E5B5-AB05-4D8707ED0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2024/3/25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3A6A1D1-EA75-F62B-BCC8-318C426BD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E07AA4E-B2C8-0B8A-027F-D3A67CE9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0353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01B590-BA78-0A7B-0A55-F9A3C062A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26B5ED0-A2FD-0654-32E4-2A8BD873E4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7F8840F-7540-1418-8D56-8765490ED1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1EAC560-4EF1-6FE7-AF8C-4B6FE30FB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2024/3/25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9878CB5-55B4-B46F-D79A-FEC3BF84B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281EEB8-71B5-E4D4-5B36-5464F48C7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0090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0E217B7-91CA-6BB6-96AE-6E1EDBE7E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A42FBF2-0A53-69E3-699F-CC022CA78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1F125BA-A814-037F-3B14-E3F5AF0123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6F097-BF4F-4F87-BB9E-B26041CFC580}" type="datetimeFigureOut">
              <a:rPr lang="zh-TW" altLang="en-US" smtClean="0"/>
              <a:t>2024/3/25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B772A0D-ED72-047B-14B9-D3553471B0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59F85EB-9FFB-40A5-FE7E-F300A7BD12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849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477F90-B4E7-E011-5087-8CD7F41C4F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/>
              <a:t>Simple_fsm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35142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CF0DBB-F1DA-E27C-794E-B9976833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Simple_fsm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9B2D63-0A5C-616C-A65A-504E2A01B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Let’s talk about </a:t>
            </a:r>
            <a:r>
              <a:rPr lang="en-US" altLang="zh-TW" sz="2400" dirty="0" err="1">
                <a:solidFill>
                  <a:srgbClr val="FF0000"/>
                </a:solidFill>
              </a:rPr>
              <a:t>fsm</a:t>
            </a:r>
            <a:r>
              <a:rPr lang="en-US" altLang="zh-TW" sz="2400" dirty="0">
                <a:solidFill>
                  <a:srgbClr val="FF0000"/>
                </a:solidFill>
              </a:rPr>
              <a:t> (state machine)</a:t>
            </a:r>
            <a:r>
              <a:rPr lang="en-US" altLang="zh-TW" sz="2400" dirty="0"/>
              <a:t>, we can define the </a:t>
            </a:r>
            <a:r>
              <a:rPr lang="en-US" altLang="zh-TW" sz="2400" dirty="0">
                <a:solidFill>
                  <a:srgbClr val="FF0000"/>
                </a:solidFill>
              </a:rPr>
              <a:t>states</a:t>
            </a:r>
            <a:r>
              <a:rPr lang="en-US" altLang="zh-TW" sz="2400" dirty="0"/>
              <a:t> about the our design needs, if </a:t>
            </a:r>
            <a:r>
              <a:rPr lang="en-US" altLang="zh-TW" sz="2400" dirty="0">
                <a:solidFill>
                  <a:srgbClr val="FF0000"/>
                </a:solidFill>
              </a:rPr>
              <a:t>condition met</a:t>
            </a:r>
            <a:r>
              <a:rPr lang="en-US" altLang="zh-TW" sz="2400" dirty="0"/>
              <a:t>, the state will </a:t>
            </a:r>
            <a:r>
              <a:rPr lang="en-US" altLang="zh-TW" sz="2400" dirty="0">
                <a:solidFill>
                  <a:srgbClr val="FF0000"/>
                </a:solidFill>
              </a:rPr>
              <a:t>change to next state</a:t>
            </a:r>
            <a:r>
              <a:rPr lang="en-US" altLang="zh-TW" sz="2400" dirty="0"/>
              <a:t>.</a:t>
            </a:r>
          </a:p>
          <a:p>
            <a:r>
              <a:rPr lang="en-US" altLang="zh-TW" sz="2400" dirty="0"/>
              <a:t>For example, if we want design the coke vending machine as below requires, we need to define the </a:t>
            </a:r>
            <a:r>
              <a:rPr lang="en-US" altLang="zh-TW" sz="2400" dirty="0">
                <a:solidFill>
                  <a:srgbClr val="FF0000"/>
                </a:solidFill>
              </a:rPr>
              <a:t>3 states, IDLE, ONE and TWO</a:t>
            </a:r>
            <a:r>
              <a:rPr lang="en-US" altLang="zh-TW" sz="2400" dirty="0"/>
              <a:t>.</a:t>
            </a: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39B7EF80-FFD0-94AB-D73D-1593D6E245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377"/>
          <a:stretch/>
        </p:blipFill>
        <p:spPr>
          <a:xfrm>
            <a:off x="967947" y="3761294"/>
            <a:ext cx="4851038" cy="1263192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56AFC234-2A3E-C63D-01F8-648D487B1C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1624" y="3761294"/>
            <a:ext cx="3410426" cy="287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888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CF0DBB-F1DA-E27C-794E-B9976833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System &amp; Waveform Graph</a:t>
            </a: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E13A9C6F-BF8F-E432-38BD-6E34C224E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16923"/>
            <a:ext cx="4791744" cy="150516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FA16148B-C773-A90B-5DCD-C6A0FBA894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252522"/>
            <a:ext cx="6935168" cy="310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104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CF0DBB-F1DA-E27C-794E-B9976833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Waveform Graph - Simulation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0A120F5-BFA9-7F09-10CD-B1370E6A61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48400"/>
            <a:ext cx="12192000" cy="962715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530F3B25-A75D-0023-0444-C5F987EE5274}"/>
              </a:ext>
            </a:extLst>
          </p:cNvPr>
          <p:cNvSpPr txBox="1"/>
          <p:nvPr/>
        </p:nvSpPr>
        <p:spPr>
          <a:xfrm>
            <a:off x="2177592" y="2993010"/>
            <a:ext cx="35350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3’b001 =&gt; IDLE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3’b010 =&gt; ONE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3’b100 =&gt; TWO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2027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</TotalTime>
  <Words>85</Words>
  <Application>Microsoft Office PowerPoint</Application>
  <PresentationFormat>寬螢幕</PresentationFormat>
  <Paragraphs>11</Paragraphs>
  <Slides>4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佈景主題</vt:lpstr>
      <vt:lpstr>Simple_fsm</vt:lpstr>
      <vt:lpstr>Simple_fsm</vt:lpstr>
      <vt:lpstr>System &amp; Waveform Graph</vt:lpstr>
      <vt:lpstr>Waveform Graph - Simulation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1_Light up your LED</dc:title>
  <dc:creator>冠廷 林</dc:creator>
  <cp:lastModifiedBy>冠廷 林</cp:lastModifiedBy>
  <cp:revision>47</cp:revision>
  <dcterms:created xsi:type="dcterms:W3CDTF">2024-03-19T09:39:26Z</dcterms:created>
  <dcterms:modified xsi:type="dcterms:W3CDTF">2024-03-25T07:44:34Z</dcterms:modified>
</cp:coreProperties>
</file>