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Complex_fsm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Complex_fsm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previous chapter, we generate the coke vending machine </a:t>
            </a:r>
            <a:r>
              <a:rPr lang="en-US" altLang="zh-TW" sz="2400" dirty="0">
                <a:solidFill>
                  <a:srgbClr val="FF0000"/>
                </a:solidFill>
              </a:rPr>
              <a:t>base on </a:t>
            </a:r>
            <a:r>
              <a:rPr lang="en-US" altLang="zh-TW" sz="2400" dirty="0" err="1">
                <a:solidFill>
                  <a:srgbClr val="FF0000"/>
                </a:solidFill>
              </a:rPr>
              <a:t>fsm</a:t>
            </a:r>
            <a:r>
              <a:rPr lang="en-US" altLang="zh-TW" sz="2400" dirty="0"/>
              <a:t>, but it just a </a:t>
            </a:r>
            <a:r>
              <a:rPr lang="en-US" altLang="zh-TW" sz="2400" dirty="0" err="1">
                <a:solidFill>
                  <a:srgbClr val="FF0000"/>
                </a:solidFill>
              </a:rPr>
              <a:t>simple_fsm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In this chapter, we will enhance the coke vending machine’s function, such as make change and 2 type coins input.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1BF9AD-1B1A-8852-DABE-B96C07B1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92" y="3359166"/>
            <a:ext cx="3383965" cy="29527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846F18-B446-DB70-6B3B-C807A910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77" y="3429000"/>
            <a:ext cx="5904432" cy="14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0B275-E33C-65DC-C7F5-DEC30851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0"/>
          <a:stretch/>
        </p:blipFill>
        <p:spPr>
          <a:xfrm>
            <a:off x="951323" y="2499075"/>
            <a:ext cx="5845403" cy="38722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0FEA15-B25E-2B6F-A8FB-133D793E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79" y="2748947"/>
            <a:ext cx="481079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1527142" y="3011863"/>
            <a:ext cx="353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5’b0_0001 =&gt; IDLE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5’b0_0010 =&gt; HALF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5’b0_0100 =&gt; ONE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5’b0_1000 =&gt; ONE_HALF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5’b1_0000 =&gt; TWO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79EF96-915D-E7BB-8748-3053F2C8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231"/>
            <a:ext cx="12192000" cy="14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78</Words>
  <Application>Microsoft Office PowerPoint</Application>
  <PresentationFormat>寬螢幕</PresentationFormat>
  <Paragraphs>13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Complex_fsm</vt:lpstr>
      <vt:lpstr>Complex_fsm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51</cp:revision>
  <dcterms:created xsi:type="dcterms:W3CDTF">2024-03-19T09:39:26Z</dcterms:created>
  <dcterms:modified xsi:type="dcterms:W3CDTF">2024-03-27T02:04:32Z</dcterms:modified>
</cp:coreProperties>
</file>