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EE802-A34E-9CE9-60E0-6F7A23AC3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FB4715-AC94-5E65-9082-0E85E9E3E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3042A9-29E6-5B04-7A56-0FF5AC9A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FD7963-9BBE-8EBB-A54A-B7A16EED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D551BE-A68F-7B08-A5B1-55E853BD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86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1D0BC-73E9-EB1A-BF9C-1E8B1976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E10B88-7E6A-D2F8-3B8D-286EFF53B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8F8864-46B6-B09E-6881-BED321FE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F9E766-3CE4-92D1-A0E9-D742CE89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954E15-4BD4-5C11-35F3-585402A2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07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2F83717-CE4F-A4D9-5627-D03AF9D8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D3B63F-973A-72EE-BFB1-11CF3B7B9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AEB26F-4BA1-BBA4-12A2-1DE60538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C08BE1-81AB-D9EC-2E15-2BD2AC36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C22C2E-EB58-B97B-5237-03C71E30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80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A7E61-CD40-B282-803E-41FD304E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605BE5-2B8D-A604-949F-6C1F87410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7E417D-A345-B478-1616-D6253C4D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11BD91-81D9-6E8F-E7BB-DFD1230F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851C2F-D439-BE87-6DEC-39FE2CE6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09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88CE6-35BE-1C95-B090-8F054882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34E2F3-1A0A-C7FB-765C-98B027995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BAFF2A-6396-6EDC-044A-23C0C8DD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5E8F7E-ECEE-DC0E-C975-79339D7C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197FCD-D8C0-6ABA-1403-E876861C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11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75F3B-C4DF-7D1C-6460-93075FCD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62DE60-CB20-5E96-185F-8D6116C4D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0FF938-2066-B36C-32E4-AEB775CE8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28EFE1-AA81-9C74-56A3-59CC612A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A169E1-467D-0CE7-1D9F-5E14EE80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8B8186-ED69-DECC-3E6F-B4459859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F405E-0B57-F47C-E78D-539FF3E3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DACE9F-86D6-19B6-3883-0987387E4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107231-5452-3308-3933-8E50CE9E6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84CFAA-5D95-5026-BCE9-38BD1D5E2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5393CF4-1320-F657-2323-665D318CA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D31C39-C8BF-2EDA-EA39-6CF48CEA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0389D9-86EA-B923-6ECD-B9CA4A51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3A422E-A601-2068-8DC0-2D1A6C47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41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1BEF7-4E82-AFDE-F845-71229154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2390767-3EA0-E114-7D37-96D52F97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9B78AE-ED8F-7FDD-6753-1CE10DBA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467E8D-6CEB-1746-BCD3-E82E44FD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06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CCE96D8-7934-7C42-1DD5-DB29690D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DD27E1-5669-FB4B-EDAC-A2389377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F1C24-A4E3-9484-DBD7-647F8F8A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00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5B105-2807-7F87-E2AF-8D371A8D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E3D23D-65BF-F666-C744-8379274A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14EB87-C9D6-B4E9-8A71-6B28839AF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D29E06-8CA5-E5B5-AB05-4D8707ED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A6A1D1-EA75-F62B-BCC8-318C426B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07AA4E-B2C8-0B8A-027F-D3A67CE9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35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1B590-BA78-0A7B-0A55-F9A3C062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6B5ED0-A2FD-0654-32E4-2A8BD873E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F8840F-7540-1418-8D56-8765490E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EAC560-4EF1-6FE7-AF8C-4B6FE30F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878CB5-55B4-B46F-D79A-FEC3BF84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81EEB8-71B5-E4D4-5B36-5464F48C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09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E217B7-91CA-6BB6-96AE-6E1EDBE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42FBF2-0A53-69E3-699F-CC022CA7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F125BA-A814-037F-3B14-E3F5AF012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772A0D-ED72-047B-14B9-D3553471B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9F85EB-9FFB-40A5-FE7E-F300A7BD1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4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77F90-B4E7-E011-5087-8CD7F41C4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Mux2_1 (multiplexer)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514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Mux2_1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Mux2_1 have </a:t>
            </a:r>
            <a:r>
              <a:rPr lang="en-US" altLang="zh-TW" dirty="0">
                <a:solidFill>
                  <a:srgbClr val="FF0000"/>
                </a:solidFill>
              </a:rPr>
              <a:t>2 input (</a:t>
            </a:r>
            <a:r>
              <a:rPr lang="en-US" altLang="zh-TW" dirty="0"/>
              <a:t>A&amp;B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 &amp; </a:t>
            </a:r>
            <a:r>
              <a:rPr lang="en-US" altLang="zh-TW" dirty="0">
                <a:solidFill>
                  <a:srgbClr val="FF0000"/>
                </a:solidFill>
              </a:rPr>
              <a:t>1 selector (</a:t>
            </a:r>
            <a:r>
              <a:rPr lang="en-US" altLang="zh-TW" dirty="0"/>
              <a:t>S</a:t>
            </a:r>
            <a:r>
              <a:rPr lang="en-US" altLang="zh-TW" dirty="0">
                <a:solidFill>
                  <a:srgbClr val="FF0000"/>
                </a:solidFill>
              </a:rPr>
              <a:t>) </a:t>
            </a:r>
            <a:r>
              <a:rPr lang="en-US" altLang="zh-TW" dirty="0"/>
              <a:t>&amp; </a:t>
            </a:r>
            <a:r>
              <a:rPr lang="en-US" altLang="zh-TW" dirty="0">
                <a:solidFill>
                  <a:srgbClr val="FF0000"/>
                </a:solidFill>
              </a:rPr>
              <a:t>1 output (</a:t>
            </a:r>
            <a:r>
              <a:rPr lang="en-US" altLang="zh-TW" dirty="0"/>
              <a:t>O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If selector signal is 1, the output = A.</a:t>
            </a:r>
          </a:p>
          <a:p>
            <a:r>
              <a:rPr lang="en-US" altLang="zh-TW" dirty="0"/>
              <a:t>If selector signal is 0, the output = B.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E8C95C9-8B9D-12F4-307C-DA2F2A713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506" y="3577088"/>
            <a:ext cx="2076740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8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Graph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81B5FD2-7638-5A28-A8EB-2081F37C9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3628"/>
            <a:ext cx="6363588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0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Graph - Simulation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2E3B220-EF36-EDDA-EA37-02CF4C58D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414" y="1742840"/>
            <a:ext cx="7967149" cy="23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27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54</Words>
  <Application>Microsoft Office PowerPoint</Application>
  <PresentationFormat>寬螢幕</PresentationFormat>
  <Paragraphs>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Mux2_1 (multiplexer)</vt:lpstr>
      <vt:lpstr>Mux2_1</vt:lpstr>
      <vt:lpstr>Waveform Graph</vt:lpstr>
      <vt:lpstr>Waveform Graph - Simulation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1_Light up your LED</dc:title>
  <dc:creator>冠廷 林</dc:creator>
  <cp:lastModifiedBy>冠廷 林</cp:lastModifiedBy>
  <cp:revision>6</cp:revision>
  <dcterms:created xsi:type="dcterms:W3CDTF">2024-03-19T09:39:26Z</dcterms:created>
  <dcterms:modified xsi:type="dcterms:W3CDTF">2024-03-20T03:41:12Z</dcterms:modified>
</cp:coreProperties>
</file>