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EE802-A34E-9CE9-60E0-6F7A23AC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FB4715-AC94-5E65-9082-0E85E9E3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042A9-29E6-5B04-7A56-0FF5AC9A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D7963-9BBE-8EBB-A54A-B7A16EED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51BE-A68F-7B08-A5B1-55E853BD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1D0BC-73E9-EB1A-BF9C-1E8B1976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E10B88-7E6A-D2F8-3B8D-286EFF53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F8864-46B6-B09E-6881-BED321FE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F9E766-3CE4-92D1-A0E9-D742CE8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954E15-4BD4-5C11-35F3-585402A2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07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F83717-CE4F-A4D9-5627-D03AF9D8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D3B63F-973A-72EE-BFB1-11CF3B7B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EB26F-4BA1-BBA4-12A2-1DE60538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08BE1-81AB-D9EC-2E15-2BD2AC36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22C2E-EB58-B97B-5237-03C71E30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7E61-CD40-B282-803E-41FD304E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05BE5-2B8D-A604-949F-6C1F8741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417D-A345-B478-1616-D6253C4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1BD91-81D9-6E8F-E7BB-DFD1230F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851C2F-D439-BE87-6DEC-39FE2CE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9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88CE6-35BE-1C95-B090-8F054882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4E2F3-1A0A-C7FB-765C-98B02799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AFF2A-6396-6EDC-044A-23C0C8D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5E8F7E-ECEE-DC0E-C975-79339D7C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197FCD-D8C0-6ABA-1403-E876861C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75F3B-C4DF-7D1C-6460-93075FCD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2DE60-CB20-5E96-185F-8D6116C4D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0FF938-2066-B36C-32E4-AEB775CE8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8EFE1-AA81-9C74-56A3-59CC612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A169E1-467D-0CE7-1D9F-5E14EE80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8B8186-ED69-DECC-3E6F-B4459859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F405E-0B57-F47C-E78D-539FF3E3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DACE9F-86D6-19B6-3883-0987387E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107231-5452-3308-3933-8E50CE9E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84CFAA-5D95-5026-BCE9-38BD1D5E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393CF4-1320-F657-2323-665D318CA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D31C39-C8BF-2EDA-EA39-6CF48CE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0389D9-86EA-B923-6ECD-B9CA4A51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3A422E-A601-2068-8DC0-2D1A6C47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41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1BEF7-4E82-AFDE-F845-7122915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390767-3EA0-E114-7D37-96D52F9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9B78AE-ED8F-7FDD-6753-1CE10DBA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467E8D-6CEB-1746-BCD3-E82E44FD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6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CE96D8-7934-7C42-1DD5-DB29690D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DD27E1-5669-FB4B-EDAC-A2389377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F1C24-A4E3-9484-DBD7-647F8F8A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0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B105-2807-7F87-E2AF-8D371A8D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3D23D-65BF-F666-C744-8379274A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14EB87-C9D6-B4E9-8A71-6B28839A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D29E06-8CA5-E5B5-AB05-4D8707ED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A6A1D1-EA75-F62B-BCC8-318C426B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7AA4E-B2C8-0B8A-027F-D3A67CE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3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1B590-BA78-0A7B-0A55-F9A3C062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B5ED0-A2FD-0654-32E4-2A8BD873E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F8840F-7540-1418-8D56-8765490E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EAC560-4EF1-6FE7-AF8C-4B6FE30F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78CB5-55B4-B46F-D79A-FEC3BF84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81EEB8-71B5-E4D4-5B36-5464F48C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09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E217B7-91CA-6BB6-96AE-6E1EDBE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2FBF2-0A53-69E3-699F-CC022CA7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125BA-A814-037F-3B14-E3F5AF012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772A0D-ED72-047B-14B9-D3553471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F85EB-9FFB-40A5-FE7E-F300A7BD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77F90-B4E7-E011-5087-8CD7F41C4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Decoder_3_8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14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Decoder_3_8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Decoder 3x8 have </a:t>
            </a:r>
            <a:r>
              <a:rPr lang="en-US" altLang="zh-TW" dirty="0">
                <a:solidFill>
                  <a:srgbClr val="FF0000"/>
                </a:solidFill>
              </a:rPr>
              <a:t>3 inputs and 8 outputs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The output is determined by 3 inputs, 2x2x2 =8, have</a:t>
            </a:r>
            <a:r>
              <a:rPr lang="en-US" altLang="zh-TW" dirty="0">
                <a:solidFill>
                  <a:srgbClr val="FF0000"/>
                </a:solidFill>
              </a:rPr>
              <a:t> 8 output data</a:t>
            </a:r>
            <a:r>
              <a:rPr lang="en-US" altLang="zh-TW" dirty="0"/>
              <a:t>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0782FD-11A3-50A8-EBF0-5F691A9D6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567" y="2958161"/>
            <a:ext cx="4099623" cy="353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8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955F8CE-30D6-60F6-E5FD-6C9A2875B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131"/>
          <a:stretch/>
        </p:blipFill>
        <p:spPr>
          <a:xfrm>
            <a:off x="838200" y="4336330"/>
            <a:ext cx="10240804" cy="193875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AB9ABF4-6306-A321-CC90-4CE230113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602" y="2476992"/>
            <a:ext cx="3562847" cy="169568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462809C-5456-B8FC-563E-1C5C6EDBA1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588" b="72782"/>
          <a:stretch/>
        </p:blipFill>
        <p:spPr>
          <a:xfrm>
            <a:off x="706468" y="2476992"/>
            <a:ext cx="4855347" cy="143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0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- Simulation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9E6501-EAD1-4336-B20A-97376EC18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69" y="1787527"/>
            <a:ext cx="10860016" cy="113363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9577184-2F58-4592-E263-ED3B341DD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69" y="3170642"/>
            <a:ext cx="4629693" cy="21801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202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38</Words>
  <Application>Microsoft Office PowerPoint</Application>
  <PresentationFormat>寬螢幕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Decoder_3_8</vt:lpstr>
      <vt:lpstr>Decoder_3_8</vt:lpstr>
      <vt:lpstr>Waveform Graph</vt:lpstr>
      <vt:lpstr>Waveform Graph -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1_Light up your LED</dc:title>
  <dc:creator>冠廷 林</dc:creator>
  <cp:lastModifiedBy>冠廷 林</cp:lastModifiedBy>
  <cp:revision>10</cp:revision>
  <dcterms:created xsi:type="dcterms:W3CDTF">2024-03-19T09:39:26Z</dcterms:created>
  <dcterms:modified xsi:type="dcterms:W3CDTF">2024-03-20T06:37:03Z</dcterms:modified>
</cp:coreProperties>
</file>