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Half_adder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Half_adder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 input (A&amp;B)</a:t>
            </a:r>
            <a:r>
              <a:rPr lang="zh-TW" altLang="en-US" dirty="0"/>
              <a:t> </a:t>
            </a:r>
            <a:r>
              <a:rPr lang="en-US" altLang="zh-TW" dirty="0"/>
              <a:t>plus have 4 situations , show as below picture.</a:t>
            </a:r>
          </a:p>
          <a:p>
            <a:r>
              <a:rPr lang="en-US" altLang="zh-TW" dirty="0"/>
              <a:t> Only if  in_1 and in_2 both 1 would be generate </a:t>
            </a:r>
            <a:r>
              <a:rPr lang="en-US" altLang="zh-TW" dirty="0">
                <a:solidFill>
                  <a:srgbClr val="FF0000"/>
                </a:solidFill>
              </a:rPr>
              <a:t>1 carry</a:t>
            </a:r>
            <a:r>
              <a:rPr lang="en-US" altLang="zh-TW" dirty="0"/>
              <a:t>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FDBD14-47C7-D8EB-7BA9-61A52323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79" y="3124428"/>
            <a:ext cx="2448267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E25AF1-B605-424C-6894-A8DDBC24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96" y="1827908"/>
            <a:ext cx="4324954" cy="152421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926C6DA-E7DB-59C8-37FE-CA7898EE5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896" y="3686467"/>
            <a:ext cx="7049484" cy="214342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33639EC-004D-4A2C-9B7C-C07BA9A9C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101" y="1477603"/>
            <a:ext cx="4292373" cy="2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- Simulation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85F6D9-F55E-012A-F3E9-5D6F9062E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6" y="1857156"/>
            <a:ext cx="7306695" cy="157184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8E59804-4CA1-E3AD-C3C2-C07427049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36" y="3791153"/>
            <a:ext cx="4292373" cy="2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47</Words>
  <Application>Microsoft Office PowerPoint</Application>
  <PresentationFormat>寬螢幕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Half_adder</vt:lpstr>
      <vt:lpstr>Half_adder</vt:lpstr>
      <vt:lpstr>Waveform Graph</vt:lpstr>
      <vt:lpstr>Waveform Graph -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17</cp:revision>
  <dcterms:created xsi:type="dcterms:W3CDTF">2024-03-19T09:39:26Z</dcterms:created>
  <dcterms:modified xsi:type="dcterms:W3CDTF">2024-03-20T07:57:45Z</dcterms:modified>
</cp:coreProperties>
</file>