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Full_adder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Full_adder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Full_adder</a:t>
            </a:r>
            <a:r>
              <a:rPr lang="en-US" altLang="zh-TW" dirty="0"/>
              <a:t> using 2 </a:t>
            </a:r>
            <a:r>
              <a:rPr lang="en-US" altLang="zh-TW" dirty="0" err="1"/>
              <a:t>half_adder</a:t>
            </a:r>
            <a:r>
              <a:rPr lang="en-US" altLang="zh-TW" dirty="0"/>
              <a:t> to calculate the bit plus.</a:t>
            </a:r>
          </a:p>
          <a:p>
            <a:r>
              <a:rPr lang="en-US" altLang="zh-TW" dirty="0" err="1"/>
              <a:t>Full_adder</a:t>
            </a:r>
            <a:r>
              <a:rPr lang="en-US" altLang="zh-TW" dirty="0"/>
              <a:t> calculate the current 2 bit data and previous 2 bit calculated carry </a:t>
            </a:r>
            <a:r>
              <a:rPr lang="en-US" altLang="zh-TW" dirty="0" err="1"/>
              <a:t>daya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For example, 2’b11 + 2’b01 = 3’b100.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282C3B-0CDA-BD76-649E-91417069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7" y="3589747"/>
            <a:ext cx="7195398" cy="27221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8907F4-E20E-6DC2-8EEE-3D5F7BBF2356}"/>
              </a:ext>
            </a:extLst>
          </p:cNvPr>
          <p:cNvSpPr txBox="1"/>
          <p:nvPr/>
        </p:nvSpPr>
        <p:spPr>
          <a:xfrm>
            <a:off x="8436990" y="3902697"/>
            <a:ext cx="314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2’b11+2’b01 = 3’b100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1	1</a:t>
            </a:r>
          </a:p>
          <a:p>
            <a:r>
              <a:rPr lang="en-US" altLang="zh-TW" dirty="0"/>
              <a:t>+	0	1</a:t>
            </a:r>
          </a:p>
          <a:p>
            <a:r>
              <a:rPr lang="zh-TW" altLang="en-US" dirty="0"/>
              <a:t>－－－－－－－－－－</a:t>
            </a:r>
            <a:endParaRPr lang="en-US" altLang="zh-TW" dirty="0"/>
          </a:p>
          <a:p>
            <a:r>
              <a:rPr lang="en-US" altLang="zh-TW" dirty="0"/>
              <a:t>1	0	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BDAFF3-05B0-E136-81D1-E31292657AFB}"/>
              </a:ext>
            </a:extLst>
          </p:cNvPr>
          <p:cNvSpPr txBox="1"/>
          <p:nvPr/>
        </p:nvSpPr>
        <p:spPr>
          <a:xfrm>
            <a:off x="9350012" y="416664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EE77F7D-0B4E-1CA2-8342-64FC9AA35C0C}"/>
              </a:ext>
            </a:extLst>
          </p:cNvPr>
          <p:cNvSpPr txBox="1"/>
          <p:nvPr/>
        </p:nvSpPr>
        <p:spPr>
          <a:xfrm>
            <a:off x="9611902" y="4166647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Previous carry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524DDB2-F253-F69E-6BD4-FAD3189C68D9}"/>
              </a:ext>
            </a:extLst>
          </p:cNvPr>
          <p:cNvSpPr/>
          <p:nvPr/>
        </p:nvSpPr>
        <p:spPr>
          <a:xfrm>
            <a:off x="9308133" y="4185501"/>
            <a:ext cx="358219" cy="3582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AE08C5-BD18-B972-B05A-BE3D59E44616}"/>
              </a:ext>
            </a:extLst>
          </p:cNvPr>
          <p:cNvCxnSpPr/>
          <p:nvPr/>
        </p:nvCxnSpPr>
        <p:spPr>
          <a:xfrm flipH="1" flipV="1">
            <a:off x="9675779" y="4524866"/>
            <a:ext cx="646572" cy="23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3985AE-98FD-EDA1-A5D9-3D70B7B74207}"/>
              </a:ext>
            </a:extLst>
          </p:cNvPr>
          <p:cNvSpPr txBox="1"/>
          <p:nvPr/>
        </p:nvSpPr>
        <p:spPr>
          <a:xfrm>
            <a:off x="8686282" y="4185501"/>
            <a:ext cx="6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C_in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A332C9-73A9-9352-DFC2-10E6FCEFEBE5}"/>
              </a:ext>
            </a:extLst>
          </p:cNvPr>
          <p:cNvSpPr txBox="1"/>
          <p:nvPr/>
        </p:nvSpPr>
        <p:spPr>
          <a:xfrm>
            <a:off x="8695709" y="4458270"/>
            <a:ext cx="6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In_1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31EC3E-F9F6-90EC-5AC3-ED0055DBF778}"/>
              </a:ext>
            </a:extLst>
          </p:cNvPr>
          <p:cNvSpPr txBox="1"/>
          <p:nvPr/>
        </p:nvSpPr>
        <p:spPr>
          <a:xfrm>
            <a:off x="8705136" y="4741074"/>
            <a:ext cx="6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In_2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467810-164C-1C57-583B-4AAD4E5B73BE}"/>
              </a:ext>
            </a:extLst>
          </p:cNvPr>
          <p:cNvSpPr txBox="1"/>
          <p:nvPr/>
        </p:nvSpPr>
        <p:spPr>
          <a:xfrm>
            <a:off x="458300" y="5444374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Previous carry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0014A1-1AFE-8209-0D07-C54687B847F1}"/>
              </a:ext>
            </a:extLst>
          </p:cNvPr>
          <p:cNvSpPr txBox="1"/>
          <p:nvPr/>
        </p:nvSpPr>
        <p:spPr>
          <a:xfrm>
            <a:off x="8998247" y="5457371"/>
            <a:ext cx="11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Sum_out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B0A5A0-72B5-C9A3-5F49-F8BC40759C71}"/>
              </a:ext>
            </a:extLst>
          </p:cNvPr>
          <p:cNvSpPr txBox="1"/>
          <p:nvPr/>
        </p:nvSpPr>
        <p:spPr>
          <a:xfrm>
            <a:off x="8180140" y="5459354"/>
            <a:ext cx="7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C_out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7E7E59-44B2-A288-4217-559396885CFE}"/>
              </a:ext>
            </a:extLst>
          </p:cNvPr>
          <p:cNvSpPr txBox="1"/>
          <p:nvPr/>
        </p:nvSpPr>
        <p:spPr>
          <a:xfrm>
            <a:off x="10483880" y="5259708"/>
            <a:ext cx="160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Previous sum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0D23B3-25A9-CF64-ED3F-96780572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77481" cy="15908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495015-5211-B247-BC05-6DE8B620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28" y="3429000"/>
            <a:ext cx="9126224" cy="31913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C568CD-EDDA-8144-225D-2DBBC351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23" y="1448391"/>
            <a:ext cx="2060502" cy="22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5BE872D-7B0F-A333-BD6E-E12639A9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5" y="1518116"/>
            <a:ext cx="6649953" cy="14418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F3BB121-EB3D-57DD-AB66-1C088FD9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5" y="3136769"/>
            <a:ext cx="2853140" cy="30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105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Full_adder</vt:lpstr>
      <vt:lpstr>Full_adder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17</cp:revision>
  <dcterms:created xsi:type="dcterms:W3CDTF">2024-03-19T09:39:26Z</dcterms:created>
  <dcterms:modified xsi:type="dcterms:W3CDTF">2024-03-20T07:54:27Z</dcterms:modified>
</cp:coreProperties>
</file>