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9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62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Touch_ctrl_led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Touch_led_ctrl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Touch key, using finger touch to transfer the signal.</a:t>
            </a:r>
          </a:p>
          <a:p>
            <a:r>
              <a:rPr lang="en-US" altLang="zh-TW" sz="2400" dirty="0"/>
              <a:t>If we want to using touch key control the LED become light up or light out, we need to use the input signal to </a:t>
            </a:r>
            <a:r>
              <a:rPr lang="en-US" altLang="zh-TW" sz="2400" dirty="0">
                <a:solidFill>
                  <a:srgbClr val="FF0000"/>
                </a:solidFill>
              </a:rPr>
              <a:t>generate the flag</a:t>
            </a:r>
            <a:r>
              <a:rPr lang="en-US" altLang="zh-TW" sz="2400" dirty="0"/>
              <a:t>, when </a:t>
            </a:r>
            <a:r>
              <a:rPr lang="en-US" altLang="zh-TW" sz="2400" dirty="0">
                <a:solidFill>
                  <a:srgbClr val="FF0000"/>
                </a:solidFill>
              </a:rPr>
              <a:t>flag is high-level</a:t>
            </a:r>
            <a:r>
              <a:rPr lang="en-US" altLang="zh-TW" sz="2400" dirty="0"/>
              <a:t>, led changed the state.</a:t>
            </a:r>
          </a:p>
          <a:p>
            <a:endParaRPr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0F5027-49B7-D079-58BB-4D4422156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32" y="4447175"/>
            <a:ext cx="2669120" cy="172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&amp; Waveform Graph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FA9569-26FC-B567-B5DD-FEE12F45D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2191"/>
            <a:ext cx="6354417" cy="37776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1527BFF-13DA-76F7-CFEF-A1353A013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520" y="3059401"/>
            <a:ext cx="4448796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- Simulation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4DEF0A-C76A-77AC-405A-A8E40236D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9411"/>
            <a:ext cx="12192000" cy="14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2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70</Words>
  <Application>Microsoft Office PowerPoint</Application>
  <PresentationFormat>寬螢幕</PresentationFormat>
  <Paragraphs>8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Touch_ctrl_led</vt:lpstr>
      <vt:lpstr>Touch_led_ctrl</vt:lpstr>
      <vt:lpstr>System &amp; Waveform Graph</vt:lpstr>
      <vt:lpstr>Waveform Graph -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37</cp:revision>
  <dcterms:created xsi:type="dcterms:W3CDTF">2024-03-19T09:39:26Z</dcterms:created>
  <dcterms:modified xsi:type="dcterms:W3CDTF">2024-03-21T09:38:12Z</dcterms:modified>
</cp:coreProperties>
</file>