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Breath_LED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Breath _LED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we want to make a </a:t>
            </a:r>
            <a:r>
              <a:rPr lang="en-US" altLang="zh-TW" sz="2400" dirty="0" err="1"/>
              <a:t>Breath_LED</a:t>
            </a:r>
            <a:r>
              <a:rPr lang="en-US" altLang="zh-TW" sz="2400" dirty="0"/>
              <a:t>, it needs using </a:t>
            </a:r>
            <a:r>
              <a:rPr lang="en-US" altLang="zh-TW" sz="2400" dirty="0">
                <a:solidFill>
                  <a:srgbClr val="FF0000"/>
                </a:solidFill>
              </a:rPr>
              <a:t>PWM</a:t>
            </a:r>
            <a:r>
              <a:rPr lang="en-US" altLang="zh-TW" sz="2400" dirty="0"/>
              <a:t> to do.</a:t>
            </a:r>
          </a:p>
          <a:p>
            <a:r>
              <a:rPr lang="en-US" altLang="zh-TW" sz="2400" dirty="0"/>
              <a:t>For example, if want to make LED </a:t>
            </a:r>
            <a:r>
              <a:rPr lang="en-US" altLang="zh-TW" sz="2400" dirty="0">
                <a:solidFill>
                  <a:srgbClr val="FF0000"/>
                </a:solidFill>
              </a:rPr>
              <a:t>gradually light up</a:t>
            </a:r>
            <a:r>
              <a:rPr lang="en-US" altLang="zh-TW" sz="2400" dirty="0"/>
              <a:t>, the </a:t>
            </a:r>
            <a:r>
              <a:rPr lang="en-US" altLang="zh-TW" sz="2400" dirty="0">
                <a:solidFill>
                  <a:srgbClr val="FF0000"/>
                </a:solidFill>
              </a:rPr>
              <a:t>high-level voltage time should be gradually longer during the lighting period</a:t>
            </a:r>
            <a:r>
              <a:rPr lang="en-US" altLang="zh-TW" sz="2400" dirty="0"/>
              <a:t>. And the gradually light out is reversed.</a:t>
            </a:r>
          </a:p>
          <a:p>
            <a:r>
              <a:rPr lang="en-US" altLang="zh-TW" sz="2400" dirty="0"/>
              <a:t>In this chapter, we using the PWM to control LED gradually light up and light out, and the period is 1 sec each cycle.(light up &amp; light out)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E2106A9-511F-E476-2DFF-23B057DC7694}"/>
              </a:ext>
            </a:extLst>
          </p:cNvPr>
          <p:cNvSpPr/>
          <p:nvPr/>
        </p:nvSpPr>
        <p:spPr>
          <a:xfrm>
            <a:off x="1229805" y="4808488"/>
            <a:ext cx="876693" cy="87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0F1C24F-8051-C90E-3C15-A7677A33D7ED}"/>
              </a:ext>
            </a:extLst>
          </p:cNvPr>
          <p:cNvSpPr/>
          <p:nvPr/>
        </p:nvSpPr>
        <p:spPr>
          <a:xfrm>
            <a:off x="2469822" y="4808487"/>
            <a:ext cx="876693" cy="8766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AF08BA-2771-3A81-B4C4-B33D93A9A56A}"/>
              </a:ext>
            </a:extLst>
          </p:cNvPr>
          <p:cNvSpPr/>
          <p:nvPr/>
        </p:nvSpPr>
        <p:spPr>
          <a:xfrm>
            <a:off x="3709839" y="4808486"/>
            <a:ext cx="876693" cy="8766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E8090CE-A904-5381-3F8A-41DA02756FC2}"/>
              </a:ext>
            </a:extLst>
          </p:cNvPr>
          <p:cNvSpPr/>
          <p:nvPr/>
        </p:nvSpPr>
        <p:spPr>
          <a:xfrm>
            <a:off x="4978137" y="4808486"/>
            <a:ext cx="876693" cy="8766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E182D66-50E4-AE8E-9406-2BDEC0F952A9}"/>
              </a:ext>
            </a:extLst>
          </p:cNvPr>
          <p:cNvSpPr/>
          <p:nvPr/>
        </p:nvSpPr>
        <p:spPr>
          <a:xfrm>
            <a:off x="6218154" y="4808486"/>
            <a:ext cx="876693" cy="8766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8F4196F-FA0C-D01C-8676-FFA3B9EEA548}"/>
              </a:ext>
            </a:extLst>
          </p:cNvPr>
          <p:cNvCxnSpPr/>
          <p:nvPr/>
        </p:nvCxnSpPr>
        <p:spPr>
          <a:xfrm>
            <a:off x="1357460" y="4694551"/>
            <a:ext cx="56466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322CC8-50AF-A4F3-6819-B885E2FD2D51}"/>
              </a:ext>
            </a:extLst>
          </p:cNvPr>
          <p:cNvSpPr txBox="1"/>
          <p:nvPr/>
        </p:nvSpPr>
        <p:spPr>
          <a:xfrm>
            <a:off x="3110845" y="4289197"/>
            <a:ext cx="286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Gradually light up, 1 sec.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94233F1-554F-7EBD-6A50-D101C206FBC8}"/>
              </a:ext>
            </a:extLst>
          </p:cNvPr>
          <p:cNvCxnSpPr/>
          <p:nvPr/>
        </p:nvCxnSpPr>
        <p:spPr>
          <a:xfrm>
            <a:off x="1357460" y="5929462"/>
            <a:ext cx="5646655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號: 弧形左彎 19">
            <a:extLst>
              <a:ext uri="{FF2B5EF4-FFF2-40B4-BE49-F238E27FC236}">
                <a16:creationId xmlns:a16="http://schemas.microsoft.com/office/drawing/2014/main" id="{A5318EC8-5EFD-130B-C043-30807F79CC3E}"/>
              </a:ext>
            </a:extLst>
          </p:cNvPr>
          <p:cNvSpPr/>
          <p:nvPr/>
        </p:nvSpPr>
        <p:spPr>
          <a:xfrm>
            <a:off x="7092687" y="4658529"/>
            <a:ext cx="549504" cy="136279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箭號: 弧形左彎 20">
            <a:extLst>
              <a:ext uri="{FF2B5EF4-FFF2-40B4-BE49-F238E27FC236}">
                <a16:creationId xmlns:a16="http://schemas.microsoft.com/office/drawing/2014/main" id="{D9F48F9C-0B2B-9F5C-D213-DE16D46071FE}"/>
              </a:ext>
            </a:extLst>
          </p:cNvPr>
          <p:cNvSpPr/>
          <p:nvPr/>
        </p:nvSpPr>
        <p:spPr>
          <a:xfrm flipH="1" flipV="1">
            <a:off x="697781" y="4658529"/>
            <a:ext cx="549504" cy="136279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7ED725-B4E4-8CFB-AA79-C1C4DD28F773}"/>
              </a:ext>
            </a:extLst>
          </p:cNvPr>
          <p:cNvSpPr txBox="1"/>
          <p:nvPr/>
        </p:nvSpPr>
        <p:spPr>
          <a:xfrm>
            <a:off x="3110845" y="6061340"/>
            <a:ext cx="286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Gradually light out, 1 sec.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A8C8C7-3761-6A05-8755-6B6354A6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4869"/>
            <a:ext cx="9052875" cy="32862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00260E-79FA-BE5C-D5EC-7AB6CF71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01" y="1505860"/>
            <a:ext cx="5305853" cy="18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3CA06D0-CE76-F5EB-998E-2D44178CF524}"/>
              </a:ext>
            </a:extLst>
          </p:cNvPr>
          <p:cNvCxnSpPr>
            <a:cxnSpLocks/>
          </p:cNvCxnSpPr>
          <p:nvPr/>
        </p:nvCxnSpPr>
        <p:spPr>
          <a:xfrm>
            <a:off x="6938128" y="2826699"/>
            <a:ext cx="6286" cy="1106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FC5CD1-354C-9159-A941-230CF0EE45D8}"/>
              </a:ext>
            </a:extLst>
          </p:cNvPr>
          <p:cNvSpPr txBox="1"/>
          <p:nvPr/>
        </p:nvSpPr>
        <p:spPr>
          <a:xfrm>
            <a:off x="4562575" y="3949831"/>
            <a:ext cx="589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Control LED be gradually light up or light out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BD7508-2328-8E24-848A-33D34108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7057"/>
            <a:ext cx="12192000" cy="1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128</Words>
  <Application>Microsoft Office PowerPoint</Application>
  <PresentationFormat>寬螢幕</PresentationFormat>
  <Paragraphs>17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Breath_LED</vt:lpstr>
      <vt:lpstr>Breath _LED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45</cp:revision>
  <dcterms:created xsi:type="dcterms:W3CDTF">2024-03-19T09:39:26Z</dcterms:created>
  <dcterms:modified xsi:type="dcterms:W3CDTF">2024-03-25T06:02:18Z</dcterms:modified>
</cp:coreProperties>
</file>