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1_Light up your 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Light Up your LED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key not be pressed, the FPGA give the </a:t>
            </a:r>
            <a:r>
              <a:rPr lang="en-US" altLang="zh-TW" dirty="0">
                <a:solidFill>
                  <a:srgbClr val="FF0000"/>
                </a:solidFill>
              </a:rPr>
              <a:t>3.3V current to LED</a:t>
            </a:r>
            <a:r>
              <a:rPr lang="en-US" altLang="zh-TW" dirty="0"/>
              <a:t>, and LED is connected to 3.3v, no voltage difference so LED </a:t>
            </a:r>
            <a:r>
              <a:rPr lang="en-US" altLang="zh-TW" dirty="0">
                <a:solidFill>
                  <a:srgbClr val="FF0000"/>
                </a:solidFill>
              </a:rPr>
              <a:t>wouldn’t be light up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If key be pressed, the FPGA give the </a:t>
            </a:r>
            <a:r>
              <a:rPr lang="en-US" altLang="zh-TW" dirty="0">
                <a:solidFill>
                  <a:srgbClr val="FF0000"/>
                </a:solidFill>
              </a:rPr>
              <a:t>0V current to LED</a:t>
            </a:r>
            <a:r>
              <a:rPr lang="en-US" altLang="zh-TW" dirty="0"/>
              <a:t>, LED would be </a:t>
            </a:r>
            <a:r>
              <a:rPr lang="en-US" altLang="zh-TW" dirty="0">
                <a:solidFill>
                  <a:srgbClr val="FF0000"/>
                </a:solidFill>
              </a:rPr>
              <a:t>lighting up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E7A527B-2AB6-BE24-994C-2841BD74D6EB}"/>
              </a:ext>
            </a:extLst>
          </p:cNvPr>
          <p:cNvGrpSpPr/>
          <p:nvPr/>
        </p:nvGrpSpPr>
        <p:grpSpPr>
          <a:xfrm>
            <a:off x="2476775" y="3771516"/>
            <a:ext cx="8200547" cy="2619777"/>
            <a:chOff x="2476775" y="3771516"/>
            <a:chExt cx="8200547" cy="261977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BB885A4-DEF4-4B7D-A772-33581F091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3838" y="4267905"/>
              <a:ext cx="5763484" cy="212338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279AFAF-4982-C39B-0164-68059F5746D8}"/>
                </a:ext>
              </a:extLst>
            </p:cNvPr>
            <p:cNvSpPr/>
            <p:nvPr/>
          </p:nvSpPr>
          <p:spPr>
            <a:xfrm>
              <a:off x="2476775" y="4910105"/>
              <a:ext cx="1602557" cy="8012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LED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87D3DB68-A4F9-7528-25D3-22EB0B0EE00F}"/>
                </a:ext>
              </a:extLst>
            </p:cNvPr>
            <p:cNvCxnSpPr>
              <a:stCxn id="5" idx="1"/>
            </p:cNvCxnSpPr>
            <p:nvPr/>
          </p:nvCxnSpPr>
          <p:spPr>
            <a:xfrm flipH="1">
              <a:off x="4079332" y="5329599"/>
              <a:ext cx="83450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9D0900C-774B-91B9-DD0C-A56B7D589AD6}"/>
                </a:ext>
              </a:extLst>
            </p:cNvPr>
            <p:cNvSpPr/>
            <p:nvPr/>
          </p:nvSpPr>
          <p:spPr>
            <a:xfrm>
              <a:off x="8225226" y="3771516"/>
              <a:ext cx="1602557" cy="8012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KEY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1F50892-ABC8-B4AC-F34D-B8541717B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8752"/>
            <a:ext cx="7125694" cy="4934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- Simulation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47E02C-AC58-0AB7-CBCB-D7433A76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2343"/>
            <a:ext cx="6820852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72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1_Light up your LED</vt:lpstr>
      <vt:lpstr>How to Light Up your LED</vt:lpstr>
      <vt:lpstr>Waveform Graph</vt:lpstr>
      <vt:lpstr>Waveform Graph -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5</cp:revision>
  <dcterms:created xsi:type="dcterms:W3CDTF">2024-03-19T09:39:26Z</dcterms:created>
  <dcterms:modified xsi:type="dcterms:W3CDTF">2024-03-20T03:02:09Z</dcterms:modified>
</cp:coreProperties>
</file>