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Beep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we want to pronounce the do, re, mi, fa, so, la and </a:t>
            </a:r>
            <a:r>
              <a:rPr lang="en-US" altLang="zh-TW" sz="2400" dirty="0" err="1"/>
              <a:t>si</a:t>
            </a:r>
            <a:r>
              <a:rPr lang="en-US" altLang="zh-TW" sz="2400" dirty="0"/>
              <a:t> tone by beep, we need to using </a:t>
            </a:r>
            <a:r>
              <a:rPr lang="en-US" altLang="zh-TW" sz="2400" dirty="0">
                <a:solidFill>
                  <a:srgbClr val="FF0000"/>
                </a:solidFill>
              </a:rPr>
              <a:t>PWM</a:t>
            </a:r>
            <a:r>
              <a:rPr lang="en-US" altLang="zh-TW" sz="2400" dirty="0"/>
              <a:t> to control the voltage with </a:t>
            </a:r>
            <a:r>
              <a:rPr lang="en-US" altLang="zh-TW" sz="2400" dirty="0">
                <a:solidFill>
                  <a:srgbClr val="FF0000"/>
                </a:solidFill>
              </a:rPr>
              <a:t>corresponding frequency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And the </a:t>
            </a:r>
            <a:r>
              <a:rPr lang="en-US" altLang="zh-TW" sz="2400" dirty="0">
                <a:solidFill>
                  <a:srgbClr val="FF0000"/>
                </a:solidFill>
              </a:rPr>
              <a:t>duty will influence on sound volume</a:t>
            </a:r>
            <a:r>
              <a:rPr lang="en-US" altLang="zh-TW" sz="2400" dirty="0"/>
              <a:t>, in this chapter we set to 50%. </a:t>
            </a:r>
          </a:p>
          <a:p>
            <a:r>
              <a:rPr lang="en-US" altLang="zh-TW" sz="2400" dirty="0"/>
              <a:t>The scale corresponding frequency table as below.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88A81E-24AD-F22C-908C-AF46C752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98120"/>
              </p:ext>
            </p:extLst>
          </p:nvPr>
        </p:nvGraphicFramePr>
        <p:xfrm>
          <a:off x="1149135" y="379437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21937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711736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90324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2966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93601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98421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7427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9711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lt"/>
                        </a:rPr>
                        <a:t>Tone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Do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Re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Mi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So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La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Si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Hz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262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294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330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349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392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440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494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80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Counter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190839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170067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151514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143265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127551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113636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101214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968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F5F8B5D-08D0-2D47-A668-359BFF02C07F}"/>
              </a:ext>
            </a:extLst>
          </p:cNvPr>
          <p:cNvSpPr txBox="1"/>
          <p:nvPr/>
        </p:nvSpPr>
        <p:spPr>
          <a:xfrm>
            <a:off x="1149135" y="5170714"/>
            <a:ext cx="103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*  We using 50MHz </a:t>
            </a:r>
            <a:r>
              <a:rPr lang="en-US" altLang="zh-TW" dirty="0" err="1">
                <a:solidFill>
                  <a:srgbClr val="FF0000"/>
                </a:solidFill>
              </a:rPr>
              <a:t>sys_clk</a:t>
            </a:r>
            <a:r>
              <a:rPr lang="en-US" altLang="zh-TW" dirty="0">
                <a:solidFill>
                  <a:srgbClr val="FF0000"/>
                </a:solidFill>
              </a:rPr>
              <a:t>, the cycle is 20ns.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  For example, if we want to count the tone cycle, the formula is : 1sec/HZ/20ns = (1/Hz/20) * 10^9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657490-EC4B-230A-BF50-16BE848B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258"/>
            <a:ext cx="10223411" cy="35874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3ACADA-FA26-F48F-9881-7F03B99C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0088"/>
            <a:ext cx="462979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0" y="2946549"/>
            <a:ext cx="35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Each parameter divide by 10.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FD4210-1A73-41C9-A5CF-11C2EC2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064"/>
            <a:ext cx="12192000" cy="13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148</Words>
  <Application>Microsoft Office PowerPoint</Application>
  <PresentationFormat>寬螢幕</PresentationFormat>
  <Paragraphs>36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Beep</vt:lpstr>
      <vt:lpstr>Beep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54</cp:revision>
  <dcterms:created xsi:type="dcterms:W3CDTF">2024-03-19T09:39:26Z</dcterms:created>
  <dcterms:modified xsi:type="dcterms:W3CDTF">2024-03-27T02:36:14Z</dcterms:modified>
</cp:coreProperties>
</file>