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58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4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Seg_595_static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Seg_595_static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</a:t>
            </a:r>
            <a:r>
              <a:rPr lang="en-US" altLang="zh-TW" sz="2000" dirty="0" err="1"/>
              <a:t>Embedfire</a:t>
            </a:r>
            <a:r>
              <a:rPr lang="en-US" altLang="zh-TW" sz="2000" dirty="0"/>
              <a:t> Pro FPGA, using two </a:t>
            </a:r>
            <a:r>
              <a:rPr lang="en-US" altLang="zh-TW" sz="2000" dirty="0">
                <a:solidFill>
                  <a:srgbClr val="FF0000"/>
                </a:solidFill>
              </a:rPr>
              <a:t>74HC595PW (shift register) </a:t>
            </a:r>
            <a:r>
              <a:rPr lang="en-US" altLang="zh-TW" sz="2000" dirty="0"/>
              <a:t>to control the </a:t>
            </a:r>
            <a:r>
              <a:rPr lang="en-US" altLang="zh-TW" sz="2000" dirty="0">
                <a:solidFill>
                  <a:srgbClr val="FF0000"/>
                </a:solidFill>
              </a:rPr>
              <a:t>seven-segment-display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So we need to using FPGA generate the </a:t>
            </a:r>
            <a:r>
              <a:rPr lang="en-US" altLang="zh-TW" sz="2000" dirty="0">
                <a:solidFill>
                  <a:srgbClr val="FF0000"/>
                </a:solidFill>
              </a:rPr>
              <a:t>DS, SHCP, STCP and OE </a:t>
            </a:r>
            <a:r>
              <a:rPr lang="en-US" altLang="zh-TW" sz="2000" dirty="0"/>
              <a:t>signal, and FPGA using </a:t>
            </a:r>
            <a:r>
              <a:rPr lang="en-US" altLang="zh-TW" sz="2000" dirty="0">
                <a:solidFill>
                  <a:srgbClr val="FF0000"/>
                </a:solidFill>
              </a:rPr>
              <a:t>3.3V to 74HC595PW</a:t>
            </a:r>
            <a:r>
              <a:rPr lang="en-US" altLang="zh-TW" sz="2000" dirty="0"/>
              <a:t>, so we using </a:t>
            </a:r>
            <a:r>
              <a:rPr lang="en-US" altLang="zh-TW" sz="2000" dirty="0">
                <a:solidFill>
                  <a:srgbClr val="FF0000"/>
                </a:solidFill>
              </a:rPr>
              <a:t>12.5 MHz as SHCP working frequency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And the seven-segment-display needs </a:t>
            </a:r>
            <a:r>
              <a:rPr lang="en-US" altLang="zh-TW" sz="2000" dirty="0">
                <a:solidFill>
                  <a:srgbClr val="FF0000"/>
                </a:solidFill>
              </a:rPr>
              <a:t>seg[7:0] and </a:t>
            </a:r>
            <a:r>
              <a:rPr lang="en-US" altLang="zh-TW" sz="2000" dirty="0" err="1">
                <a:solidFill>
                  <a:srgbClr val="FF0000"/>
                </a:solidFill>
              </a:rPr>
              <a:t>sel</a:t>
            </a:r>
            <a:r>
              <a:rPr lang="en-US" altLang="zh-TW" sz="2000" dirty="0">
                <a:solidFill>
                  <a:srgbClr val="FF0000"/>
                </a:solidFill>
              </a:rPr>
              <a:t> [5:0] </a:t>
            </a:r>
            <a:r>
              <a:rPr lang="en-US" altLang="zh-TW" sz="2000" dirty="0"/>
              <a:t>signal, it’s FPGA generate the </a:t>
            </a:r>
            <a:r>
              <a:rPr lang="en-US" altLang="zh-TW" sz="2000" dirty="0">
                <a:solidFill>
                  <a:srgbClr val="FF0000"/>
                </a:solidFill>
              </a:rPr>
              <a:t>serial in signal to DS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parallel out by 74HC595PW to seven-segment-display.</a:t>
            </a:r>
            <a:endParaRPr lang="en-US" altLang="zh-TW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274CC2-7181-1A6E-33B5-A519137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44" y="3976244"/>
            <a:ext cx="3060274" cy="24393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213814-E263-8314-65E3-066AF456E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26" y="3976244"/>
            <a:ext cx="2135661" cy="10625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DCD1AF7-05D9-C3F1-3CA9-FE7F44E45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118" y="5120774"/>
            <a:ext cx="640169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FPGA, seven-segment-display can display six numbers.</a:t>
            </a:r>
          </a:p>
          <a:p>
            <a:r>
              <a:rPr lang="en-US" altLang="zh-TW" sz="2400" dirty="0"/>
              <a:t>We want to </a:t>
            </a:r>
            <a:r>
              <a:rPr lang="en-US" altLang="zh-TW" sz="2400" dirty="0">
                <a:solidFill>
                  <a:srgbClr val="FF0000"/>
                </a:solidFill>
              </a:rPr>
              <a:t>display 000000 to FFFFFF by sequence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interval is 500ms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For this objective needs 2 modules, </a:t>
            </a:r>
            <a:r>
              <a:rPr lang="en-US" altLang="zh-TW" sz="2400" dirty="0" err="1"/>
              <a:t>seg_static</a:t>
            </a:r>
            <a:r>
              <a:rPr lang="en-US" altLang="zh-TW" sz="2400" dirty="0"/>
              <a:t> and hc595_ctrl.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Seg_static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generate the </a:t>
            </a:r>
            <a:r>
              <a:rPr lang="en-US" altLang="zh-TW" sz="2400" dirty="0" err="1">
                <a:solidFill>
                  <a:srgbClr val="FF0000"/>
                </a:solidFill>
              </a:rPr>
              <a:t>sel</a:t>
            </a:r>
            <a:r>
              <a:rPr lang="en-US" altLang="zh-TW" sz="2400" dirty="0">
                <a:solidFill>
                  <a:srgbClr val="FF0000"/>
                </a:solidFill>
              </a:rPr>
              <a:t>[5:0] &amp; seg[7:0] data </a:t>
            </a:r>
            <a:r>
              <a:rPr lang="en-US" altLang="zh-TW" sz="2400" dirty="0"/>
              <a:t>to hc595_ctrl, and </a:t>
            </a:r>
            <a:r>
              <a:rPr lang="en-US" altLang="zh-TW" sz="2400" dirty="0">
                <a:solidFill>
                  <a:srgbClr val="FF0000"/>
                </a:solidFill>
              </a:rPr>
              <a:t>hc_595_ctrl execute the data </a:t>
            </a:r>
            <a:r>
              <a:rPr lang="en-US" altLang="zh-TW" sz="2400" dirty="0"/>
              <a:t>then </a:t>
            </a:r>
            <a:r>
              <a:rPr lang="en-US" altLang="zh-TW" sz="2400" dirty="0">
                <a:solidFill>
                  <a:srgbClr val="FF0000"/>
                </a:solidFill>
              </a:rPr>
              <a:t>output the ds, </a:t>
            </a:r>
            <a:r>
              <a:rPr lang="en-US" altLang="zh-TW" sz="2400" dirty="0" err="1">
                <a:solidFill>
                  <a:srgbClr val="FF0000"/>
                </a:solidFill>
              </a:rPr>
              <a:t>stcp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shcp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oe</a:t>
            </a:r>
            <a:r>
              <a:rPr lang="en-US" altLang="zh-TW" sz="2400" dirty="0">
                <a:solidFill>
                  <a:srgbClr val="FF0000"/>
                </a:solidFill>
              </a:rPr>
              <a:t> signal.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B9AF5-EDDE-E584-3971-F3F472EA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7693834" cy="26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System_sub</a:t>
            </a:r>
            <a:r>
              <a:rPr lang="en-US" altLang="zh-TW" dirty="0"/>
              <a:t>-module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8A3F09-2349-9FEF-EDD1-67C29283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5" y="2737062"/>
            <a:ext cx="4511331" cy="18632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09CA9B-599F-D1C9-D56E-75967667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8" y="2561524"/>
            <a:ext cx="5850330" cy="21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seg_static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CF4FAC-2B1D-8C57-B834-84AB05A7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157"/>
            <a:ext cx="11093580" cy="50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hc595_ctrl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1DD9DF-4562-DB0C-7202-4CCD89BD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044"/>
            <a:ext cx="9399309" cy="54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Simulation-hc_595_ctrl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AF5B5B-3A6E-128E-0B6C-AEECCB1CF05D}"/>
              </a:ext>
            </a:extLst>
          </p:cNvPr>
          <p:cNvSpPr txBox="1"/>
          <p:nvPr/>
        </p:nvSpPr>
        <p:spPr>
          <a:xfrm>
            <a:off x="0" y="4677118"/>
            <a:ext cx="705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Sel</a:t>
            </a:r>
            <a:r>
              <a:rPr lang="en-US" altLang="zh-TW" dirty="0">
                <a:solidFill>
                  <a:srgbClr val="FF0000"/>
                </a:solidFill>
              </a:rPr>
              <a:t> and seg data generate correct, and transfer to hc_595_ctrl is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BF1E6A-5984-D248-D068-20F64F59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734"/>
            <a:ext cx="12192000" cy="32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Simulation-seg_595_static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AF5B5B-3A6E-128E-0B6C-AEECCB1CF05D}"/>
              </a:ext>
            </a:extLst>
          </p:cNvPr>
          <p:cNvSpPr txBox="1"/>
          <p:nvPr/>
        </p:nvSpPr>
        <p:spPr>
          <a:xfrm>
            <a:off x="6644093" y="3665242"/>
            <a:ext cx="705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Ds, </a:t>
            </a:r>
            <a:r>
              <a:rPr lang="en-US" altLang="zh-TW" dirty="0" err="1">
                <a:solidFill>
                  <a:srgbClr val="FF0000"/>
                </a:solidFill>
              </a:rPr>
              <a:t>shcp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stcp</a:t>
            </a:r>
            <a:r>
              <a:rPr lang="en-US" altLang="zh-TW" dirty="0">
                <a:solidFill>
                  <a:srgbClr val="FF0000"/>
                </a:solidFill>
              </a:rPr>
              <a:t> and </a:t>
            </a:r>
            <a:r>
              <a:rPr lang="en-US" altLang="zh-TW" dirty="0" err="1">
                <a:solidFill>
                  <a:srgbClr val="FF0000"/>
                </a:solidFill>
              </a:rPr>
              <a:t>oe</a:t>
            </a:r>
            <a:r>
              <a:rPr lang="en-US" altLang="zh-TW" dirty="0">
                <a:solidFill>
                  <a:srgbClr val="FF0000"/>
                </a:solidFill>
              </a:rPr>
              <a:t> signal is ok, align code and waveform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92B7952-1D7C-77A5-224A-9E52ACA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3288"/>
            <a:ext cx="12192000" cy="17231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73321E-148D-EAA6-2D63-F9181B53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3439"/>
            <a:ext cx="6174024" cy="20325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130925-50D5-34E7-1897-24DCA86C7F1D}"/>
              </a:ext>
            </a:extLst>
          </p:cNvPr>
          <p:cNvSpPr/>
          <p:nvPr/>
        </p:nvSpPr>
        <p:spPr>
          <a:xfrm>
            <a:off x="2062264" y="1813288"/>
            <a:ext cx="1313234" cy="1723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FDD1F1-3A0A-4DAF-735E-D6BE350698AC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718881" y="3536424"/>
            <a:ext cx="1206331" cy="627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238</Words>
  <Application>Microsoft Office PowerPoint</Application>
  <PresentationFormat>寬螢幕</PresentationFormat>
  <Paragraphs>21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Seg_595_static</vt:lpstr>
      <vt:lpstr>Seg_595_static</vt:lpstr>
      <vt:lpstr>Objective</vt:lpstr>
      <vt:lpstr>System_sub-module</vt:lpstr>
      <vt:lpstr>Waveform Graph – seg_static</vt:lpstr>
      <vt:lpstr>Waveform Graph – hc595_ctrl</vt:lpstr>
      <vt:lpstr>Simulation-hc_595_ctrl</vt:lpstr>
      <vt:lpstr>Simulation-seg_595_static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70</cp:revision>
  <dcterms:created xsi:type="dcterms:W3CDTF">2024-03-19T09:39:26Z</dcterms:created>
  <dcterms:modified xsi:type="dcterms:W3CDTF">2024-03-30T07:37:00Z</dcterms:modified>
</cp:coreProperties>
</file>