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ip_core_rom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ROM </a:t>
            </a:r>
            <a:r>
              <a:rPr lang="en-US" altLang="zh-TW" sz="2400" dirty="0"/>
              <a:t>(Read Only Memory), which only can read the have been stored data, cannot be written.</a:t>
            </a:r>
          </a:p>
          <a:p>
            <a:r>
              <a:rPr lang="en-US" altLang="zh-TW" sz="2400" dirty="0"/>
              <a:t>In this FPGA, we need to </a:t>
            </a:r>
            <a:r>
              <a:rPr lang="en-US" altLang="zh-TW" sz="2400" dirty="0">
                <a:solidFill>
                  <a:srgbClr val="FF0000"/>
                </a:solidFill>
              </a:rPr>
              <a:t>provide the address </a:t>
            </a:r>
            <a:r>
              <a:rPr lang="en-US" altLang="zh-TW" sz="2400" dirty="0"/>
              <a:t>to Rom, then Rom will release the </a:t>
            </a:r>
            <a:r>
              <a:rPr lang="en-US" altLang="zh-TW" sz="2400" dirty="0">
                <a:solidFill>
                  <a:srgbClr val="FF0000"/>
                </a:solidFill>
              </a:rPr>
              <a:t>data</a:t>
            </a:r>
            <a:r>
              <a:rPr lang="en-US" altLang="zh-TW" sz="2400" dirty="0"/>
              <a:t> which stored in this address.</a:t>
            </a:r>
          </a:p>
          <a:p>
            <a:r>
              <a:rPr lang="en-US" altLang="zh-TW" sz="2400" dirty="0"/>
              <a:t>In this chapter, we using the </a:t>
            </a:r>
            <a:r>
              <a:rPr lang="en-US" altLang="zh-TW" sz="2400" dirty="0" err="1"/>
              <a:t>quartus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ip_core</a:t>
            </a:r>
            <a:r>
              <a:rPr lang="en-US" altLang="zh-TW" sz="2400" dirty="0"/>
              <a:t> rom, and initial the rom by 1 </a:t>
            </a:r>
            <a:r>
              <a:rPr lang="en-US" altLang="zh-TW" sz="2400" dirty="0" err="1"/>
              <a:t>mif</a:t>
            </a:r>
            <a:r>
              <a:rPr lang="en-US" altLang="zh-TW" sz="2400" dirty="0"/>
              <a:t> file.</a:t>
            </a:r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6F2A48-F5CB-7655-1723-F3E97B35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17" y="4208684"/>
            <a:ext cx="466790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rom output the data corresponding </a:t>
            </a:r>
            <a:r>
              <a:rPr lang="en-US" altLang="zh-TW" sz="2400" dirty="0">
                <a:solidFill>
                  <a:srgbClr val="FF0000"/>
                </a:solidFill>
              </a:rPr>
              <a:t>address 0 to 255 by sequence</a:t>
            </a:r>
            <a:r>
              <a:rPr lang="en-US" altLang="zh-TW" sz="2400" dirty="0"/>
              <a:t>, and display the data by </a:t>
            </a:r>
            <a:r>
              <a:rPr lang="en-US" altLang="zh-TW" sz="2400" dirty="0" err="1"/>
              <a:t>seven_segment_displly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display 200ms each data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If press the K1 button, display </a:t>
            </a:r>
            <a:r>
              <a:rPr lang="en-US" altLang="zh-TW" sz="2400" dirty="0">
                <a:solidFill>
                  <a:srgbClr val="FF0000"/>
                </a:solidFill>
              </a:rPr>
              <a:t>address 99st data, </a:t>
            </a:r>
            <a:r>
              <a:rPr lang="en-US" altLang="zh-TW" sz="2400" dirty="0"/>
              <a:t>if press k1 again the data display </a:t>
            </a:r>
            <a:r>
              <a:rPr lang="en-US" altLang="zh-TW" sz="2400" dirty="0">
                <a:solidFill>
                  <a:srgbClr val="FF0000"/>
                </a:solidFill>
              </a:rPr>
              <a:t>start at 99st data</a:t>
            </a:r>
            <a:r>
              <a:rPr lang="en-US" altLang="zh-TW" sz="2400" dirty="0"/>
              <a:t> and sequential added higher. (99, 100, 101 ..….)</a:t>
            </a:r>
          </a:p>
          <a:p>
            <a:r>
              <a:rPr lang="en-US" altLang="zh-TW" sz="2400" dirty="0"/>
              <a:t>If press the K2 button, display address </a:t>
            </a:r>
            <a:r>
              <a:rPr lang="en-US" altLang="zh-TW" sz="2400" dirty="0">
                <a:solidFill>
                  <a:srgbClr val="FF0000"/>
                </a:solidFill>
              </a:rPr>
              <a:t>199s data</a:t>
            </a:r>
            <a:r>
              <a:rPr lang="en-US" altLang="zh-TW" sz="2400" dirty="0"/>
              <a:t>, if press K2 again the data display </a:t>
            </a:r>
            <a:r>
              <a:rPr lang="en-US" altLang="zh-TW" sz="2400" dirty="0">
                <a:solidFill>
                  <a:srgbClr val="FF0000"/>
                </a:solidFill>
              </a:rPr>
              <a:t>start at 199st data </a:t>
            </a:r>
            <a:r>
              <a:rPr lang="en-US" altLang="zh-TW" sz="2400" dirty="0"/>
              <a:t>and sequential added higher. (199, 200, 201……)</a:t>
            </a:r>
          </a:p>
          <a:p>
            <a:r>
              <a:rPr lang="en-US" altLang="zh-TW" sz="2400" dirty="0"/>
              <a:t>If press the </a:t>
            </a:r>
            <a:r>
              <a:rPr lang="en-US" altLang="zh-TW" sz="2400" dirty="0">
                <a:solidFill>
                  <a:srgbClr val="FF0000"/>
                </a:solidFill>
              </a:rPr>
              <a:t>K1 button first </a:t>
            </a:r>
            <a:r>
              <a:rPr lang="en-US" altLang="zh-TW" sz="2400" dirty="0"/>
              <a:t>data keep </a:t>
            </a:r>
            <a:r>
              <a:rPr lang="en-US" altLang="zh-TW" sz="2400" dirty="0">
                <a:solidFill>
                  <a:srgbClr val="FF0000"/>
                </a:solidFill>
              </a:rPr>
              <a:t>99st</a:t>
            </a:r>
            <a:r>
              <a:rPr lang="en-US" altLang="zh-TW" sz="2400" dirty="0"/>
              <a:t>,then press </a:t>
            </a:r>
            <a:r>
              <a:rPr lang="en-US" altLang="zh-TW" sz="2400" dirty="0">
                <a:solidFill>
                  <a:srgbClr val="FF0000"/>
                </a:solidFill>
              </a:rPr>
              <a:t>K2 button the data changed to 199st</a:t>
            </a:r>
            <a:r>
              <a:rPr lang="en-US" altLang="zh-TW" sz="2400" dirty="0"/>
              <a:t>, and push K2 button again, start as 199st and sequential added higher.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75CF03-74A8-05D9-B5C8-1B05D6B9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27"/>
            <a:ext cx="12192000" cy="37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Sub_system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BFF0B-E8EE-6A94-59F7-92828AA2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416"/>
            <a:ext cx="3143689" cy="1105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475423-CC98-5778-96CA-11CC1437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2" y="1929416"/>
            <a:ext cx="3724795" cy="13908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50060B2-45DA-C478-5AD9-BEDF43F0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538" y="1929416"/>
            <a:ext cx="3696216" cy="1467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384D8B-43DC-6F57-E50D-782FB8FD3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044" y="3823531"/>
            <a:ext cx="6373114" cy="25149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82EC67-E236-8E66-82F5-41399782766E}"/>
              </a:ext>
            </a:extLst>
          </p:cNvPr>
          <p:cNvSpPr txBox="1"/>
          <p:nvPr/>
        </p:nvSpPr>
        <p:spPr>
          <a:xfrm>
            <a:off x="1642131" y="1690688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AB9B49-A2DF-7E8B-194D-46C080680637}"/>
              </a:ext>
            </a:extLst>
          </p:cNvPr>
          <p:cNvSpPr txBox="1"/>
          <p:nvPr/>
        </p:nvSpPr>
        <p:spPr>
          <a:xfrm>
            <a:off x="4690131" y="3519384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BF3049-2E44-5F68-1667-74D7DEDCAFBD}"/>
              </a:ext>
            </a:extLst>
          </p:cNvPr>
          <p:cNvSpPr txBox="1"/>
          <p:nvPr/>
        </p:nvSpPr>
        <p:spPr>
          <a:xfrm>
            <a:off x="9710057" y="1625386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</a:t>
            </a:r>
            <a:r>
              <a:rPr lang="en-US" altLang="zh-TW" dirty="0" err="1"/>
              <a:t>Graph_Rom_ctrl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0BF7F7-26D5-8EDD-FF86-C8B283E2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594"/>
            <a:ext cx="12192000" cy="35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rom_ctrl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527860" y="2927696"/>
            <a:ext cx="85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Same as our waveform graph, correct.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8C10F8-B7E8-1C6F-1ED4-5081807F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999"/>
            <a:ext cx="12192000" cy="14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Simulation_top_rom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0" y="3761343"/>
            <a:ext cx="859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this chapter, new sub-modules are </a:t>
            </a:r>
            <a:r>
              <a:rPr lang="en-US" altLang="zh-TW" dirty="0" err="1">
                <a:solidFill>
                  <a:srgbClr val="FF0000"/>
                </a:solidFill>
              </a:rPr>
              <a:t>rom_ctrl</a:t>
            </a:r>
            <a:r>
              <a:rPr lang="en-US" altLang="zh-TW" dirty="0">
                <a:solidFill>
                  <a:srgbClr val="FF0000"/>
                </a:solidFill>
              </a:rPr>
              <a:t> and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r>
              <a:rPr lang="en-US" altLang="zh-TW" dirty="0">
                <a:solidFill>
                  <a:srgbClr val="FF0000"/>
                </a:solidFill>
              </a:rPr>
              <a:t> rom_8x256, so if the address and the corresponding data transfer to seg_595_top module correctly, it’s no problem.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9D3B28-544D-E096-19A9-D699F9E2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" y="1532488"/>
            <a:ext cx="12001598" cy="2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283</Words>
  <Application>Microsoft Office PowerPoint</Application>
  <PresentationFormat>寬螢幕</PresentationFormat>
  <Paragraphs>24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ip_core_rom</vt:lpstr>
      <vt:lpstr>ROM</vt:lpstr>
      <vt:lpstr>Objective</vt:lpstr>
      <vt:lpstr>System</vt:lpstr>
      <vt:lpstr>Sub_system</vt:lpstr>
      <vt:lpstr>Waveform Graph_Rom_ctrl</vt:lpstr>
      <vt:lpstr>Simulation- rom_ctrl</vt:lpstr>
      <vt:lpstr>Simulation_top_rom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71</cp:revision>
  <dcterms:created xsi:type="dcterms:W3CDTF">2024-03-19T09:39:26Z</dcterms:created>
  <dcterms:modified xsi:type="dcterms:W3CDTF">2024-04-01T07:26:33Z</dcterms:modified>
</cp:coreProperties>
</file>