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60239-BD88-454E-B042-45B8EC2E40A6}" type="datetimeFigureOut">
              <a:rPr lang="zh-TW" altLang="en-US" smtClean="0"/>
              <a:t>2024/4/1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819C0-1819-4B86-B544-F34E516A34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395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906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626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909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678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819C0-1819-4B86-B544-F34E516A340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726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2EE802-A34E-9CE9-60E0-6F7A23AC3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FB4715-AC94-5E65-9082-0E85E9E3E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3042A9-29E6-5B04-7A56-0FF5AC9A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FD7963-9BBE-8EBB-A54A-B7A16EED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D551BE-A68F-7B08-A5B1-55E853BD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86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1D0BC-73E9-EB1A-BF9C-1E8B1976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E10B88-7E6A-D2F8-3B8D-286EFF53B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8F8864-46B6-B09E-6881-BED321FE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F9E766-3CE4-92D1-A0E9-D742CE89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954E15-4BD4-5C11-35F3-585402A2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07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2F83717-CE4F-A4D9-5627-D03AF9D8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D3B63F-973A-72EE-BFB1-11CF3B7B9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AEB26F-4BA1-BBA4-12A2-1DE60538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C08BE1-81AB-D9EC-2E15-2BD2AC36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C22C2E-EB58-B97B-5237-03C71E30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80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A7E61-CD40-B282-803E-41FD304E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605BE5-2B8D-A604-949F-6C1F87410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7E417D-A345-B478-1616-D6253C4D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11BD91-81D9-6E8F-E7BB-DFD1230F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851C2F-D439-BE87-6DEC-39FE2CE6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09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88CE6-35BE-1C95-B090-8F054882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34E2F3-1A0A-C7FB-765C-98B027995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BAFF2A-6396-6EDC-044A-23C0C8DD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5E8F7E-ECEE-DC0E-C975-79339D7C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197FCD-D8C0-6ABA-1403-E876861C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11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75F3B-C4DF-7D1C-6460-93075FCD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62DE60-CB20-5E96-185F-8D6116C4D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0FF938-2066-B36C-32E4-AEB775CE8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28EFE1-AA81-9C74-56A3-59CC612A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A169E1-467D-0CE7-1D9F-5E14EE80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8B8186-ED69-DECC-3E6F-B4459859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F405E-0B57-F47C-E78D-539FF3E3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DACE9F-86D6-19B6-3883-0987387E4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107231-5452-3308-3933-8E50CE9E6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84CFAA-5D95-5026-BCE9-38BD1D5E2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5393CF4-1320-F657-2323-665D318CA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D31C39-C8BF-2EDA-EA39-6CF48CEA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0389D9-86EA-B923-6ECD-B9CA4A51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3A422E-A601-2068-8DC0-2D1A6C47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41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1BEF7-4E82-AFDE-F845-71229154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2390767-3EA0-E114-7D37-96D52F97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9B78AE-ED8F-7FDD-6753-1CE10DBA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467E8D-6CEB-1746-BCD3-E82E44FD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06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CCE96D8-7934-7C42-1DD5-DB29690D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DD27E1-5669-FB4B-EDAC-A2389377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F1C24-A4E3-9484-DBD7-647F8F8A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00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5B105-2807-7F87-E2AF-8D371A8D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E3D23D-65BF-F666-C744-8379274A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14EB87-C9D6-B4E9-8A71-6B28839AF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D29E06-8CA5-E5B5-AB05-4D8707ED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A6A1D1-EA75-F62B-BCC8-318C426B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07AA4E-B2C8-0B8A-027F-D3A67CE9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35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1B590-BA78-0A7B-0A55-F9A3C062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6B5ED0-A2FD-0654-32E4-2A8BD873E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F8840F-7540-1418-8D56-8765490E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EAC560-4EF1-6FE7-AF8C-4B6FE30F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F097-BF4F-4F87-BB9E-B26041CFC580}" type="datetimeFigureOut">
              <a:rPr lang="zh-TW" altLang="en-US" smtClean="0"/>
              <a:t>2024/4/1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878CB5-55B4-B46F-D79A-FEC3BF84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81EEB8-71B5-E4D4-5B36-5464F48C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09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E217B7-91CA-6BB6-96AE-6E1EDBE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42FBF2-0A53-69E3-699F-CC022CA7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F125BA-A814-037F-3B14-E3F5AF012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F097-BF4F-4F87-BB9E-B26041CFC580}" type="datetimeFigureOut">
              <a:rPr lang="zh-TW" altLang="en-US" smtClean="0"/>
              <a:t>2024/4/1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772A0D-ED72-047B-14B9-D3553471B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9F85EB-9FFB-40A5-FE7E-F300A7BD1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96334-CA5A-40B8-8233-7265A14F5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4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77F90-B4E7-E011-5087-8CD7F41C4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ip_core_ram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5142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Simulation_ram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30F3B25-A75D-0023-0444-C5F987EE5274}"/>
              </a:ext>
            </a:extLst>
          </p:cNvPr>
          <p:cNvSpPr txBox="1"/>
          <p:nvPr/>
        </p:nvSpPr>
        <p:spPr>
          <a:xfrm>
            <a:off x="0" y="4619182"/>
            <a:ext cx="8597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In this chapter, new sub-modules are </a:t>
            </a:r>
            <a:r>
              <a:rPr lang="en-US" altLang="zh-TW" dirty="0" err="1">
                <a:solidFill>
                  <a:srgbClr val="FF0000"/>
                </a:solidFill>
              </a:rPr>
              <a:t>ram_ctrl</a:t>
            </a:r>
            <a:r>
              <a:rPr lang="en-US" altLang="zh-TW" dirty="0">
                <a:solidFill>
                  <a:srgbClr val="FF0000"/>
                </a:solidFill>
              </a:rPr>
              <a:t> and </a:t>
            </a:r>
            <a:r>
              <a:rPr lang="en-US" altLang="zh-TW" dirty="0" err="1">
                <a:solidFill>
                  <a:srgbClr val="FF0000"/>
                </a:solidFill>
              </a:rPr>
              <a:t>ip_core</a:t>
            </a:r>
            <a:r>
              <a:rPr lang="en-US" altLang="zh-TW" dirty="0">
                <a:solidFill>
                  <a:srgbClr val="FF0000"/>
                </a:solidFill>
              </a:rPr>
              <a:t> ram_8x256, so if the address and the corresponding data transfer to seg_595_top module correctly, it’s no problem.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6730EDE-8B61-FF83-BE68-36AF1C1BC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4" y="1332598"/>
            <a:ext cx="12088912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2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RAM </a:t>
            </a:r>
            <a:r>
              <a:rPr lang="en-US" altLang="zh-TW" sz="2400" dirty="0"/>
              <a:t>(Random Access Memory),which can read and write data to corresponding address storage.</a:t>
            </a:r>
          </a:p>
          <a:p>
            <a:r>
              <a:rPr lang="en-US" altLang="zh-TW" sz="2400" dirty="0"/>
              <a:t>In this FPGA, we need to </a:t>
            </a:r>
            <a:r>
              <a:rPr lang="en-US" altLang="zh-TW" sz="2400" dirty="0">
                <a:solidFill>
                  <a:srgbClr val="FF0000"/>
                </a:solidFill>
              </a:rPr>
              <a:t>provide the reading address </a:t>
            </a:r>
            <a:r>
              <a:rPr lang="en-US" altLang="zh-TW" sz="2400" dirty="0"/>
              <a:t>to Ram, then Ram will release the </a:t>
            </a:r>
            <a:r>
              <a:rPr lang="en-US" altLang="zh-TW" sz="2400" dirty="0">
                <a:solidFill>
                  <a:srgbClr val="FF0000"/>
                </a:solidFill>
              </a:rPr>
              <a:t>data</a:t>
            </a:r>
            <a:r>
              <a:rPr lang="en-US" altLang="zh-TW" sz="2400" dirty="0"/>
              <a:t> which stored in this address, and if we provide the </a:t>
            </a:r>
            <a:r>
              <a:rPr lang="en-US" altLang="zh-TW" sz="2400" dirty="0">
                <a:solidFill>
                  <a:srgbClr val="FF0000"/>
                </a:solidFill>
              </a:rPr>
              <a:t>writing address and writing data</a:t>
            </a:r>
            <a:r>
              <a:rPr lang="en-US" altLang="zh-TW" sz="2400" dirty="0"/>
              <a:t>, the data will </a:t>
            </a:r>
            <a:r>
              <a:rPr lang="en-US" altLang="zh-TW" sz="2400" dirty="0">
                <a:solidFill>
                  <a:srgbClr val="FF0000"/>
                </a:solidFill>
              </a:rPr>
              <a:t>be </a:t>
            </a:r>
            <a:r>
              <a:rPr lang="en-US" altLang="zh-TW" sz="2400" dirty="0" err="1">
                <a:solidFill>
                  <a:srgbClr val="FF0000"/>
                </a:solidFill>
              </a:rPr>
              <a:t>writen</a:t>
            </a:r>
            <a:r>
              <a:rPr lang="en-US" altLang="zh-TW" sz="2400" dirty="0">
                <a:solidFill>
                  <a:srgbClr val="FF0000"/>
                </a:solidFill>
              </a:rPr>
              <a:t> to corresponding address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In this chapter, we using the </a:t>
            </a:r>
            <a:r>
              <a:rPr lang="en-US" altLang="zh-TW" sz="2400" dirty="0" err="1"/>
              <a:t>quartus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ip_core</a:t>
            </a:r>
            <a:r>
              <a:rPr lang="en-US" altLang="zh-TW" sz="2400" dirty="0"/>
              <a:t> ram, and initial the ram by 1 </a:t>
            </a:r>
            <a:r>
              <a:rPr lang="en-US" altLang="zh-TW" sz="2400" dirty="0" err="1"/>
              <a:t>mif</a:t>
            </a:r>
            <a:r>
              <a:rPr lang="en-US" altLang="zh-TW" sz="2400" dirty="0"/>
              <a:t> file.</a:t>
            </a:r>
          </a:p>
          <a:p>
            <a:endParaRPr lang="en-US" altLang="zh-TW" sz="2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3C702D7-B429-C20E-EB01-4BA640C9C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693" y="4053526"/>
            <a:ext cx="3870648" cy="258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8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Objective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B2D63-0A5C-616C-A65A-504E2A01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Press </a:t>
            </a:r>
            <a:r>
              <a:rPr lang="en-US" altLang="zh-TW" sz="2400" dirty="0">
                <a:solidFill>
                  <a:srgbClr val="FF0000"/>
                </a:solidFill>
              </a:rPr>
              <a:t>reading button </a:t>
            </a:r>
            <a:r>
              <a:rPr lang="en-US" altLang="zh-TW" sz="2400" dirty="0"/>
              <a:t>and ram output the data which corresponding </a:t>
            </a:r>
            <a:r>
              <a:rPr lang="en-US" altLang="zh-TW" sz="2400" dirty="0">
                <a:solidFill>
                  <a:srgbClr val="FF0000"/>
                </a:solidFill>
              </a:rPr>
              <a:t>address 0 to 255 by sequence</a:t>
            </a:r>
            <a:r>
              <a:rPr lang="en-US" altLang="zh-TW" sz="2400" dirty="0"/>
              <a:t>, and display the data by </a:t>
            </a:r>
            <a:r>
              <a:rPr lang="en-US" altLang="zh-TW" sz="2400" dirty="0" err="1"/>
              <a:t>seven_segment_displly</a:t>
            </a:r>
            <a:r>
              <a:rPr lang="en-US" altLang="zh-TW" sz="2400" dirty="0"/>
              <a:t>, </a:t>
            </a:r>
            <a:r>
              <a:rPr lang="en-US" altLang="zh-TW" sz="2400" dirty="0">
                <a:solidFill>
                  <a:srgbClr val="FF0000"/>
                </a:solidFill>
              </a:rPr>
              <a:t>display 200ms each data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Press </a:t>
            </a:r>
            <a:r>
              <a:rPr lang="en-US" altLang="zh-TW" sz="2400" dirty="0">
                <a:solidFill>
                  <a:srgbClr val="FF0000"/>
                </a:solidFill>
              </a:rPr>
              <a:t>writing button </a:t>
            </a:r>
            <a:r>
              <a:rPr lang="en-US" altLang="zh-TW" sz="2400" dirty="0"/>
              <a:t>and provide the </a:t>
            </a:r>
            <a:r>
              <a:rPr lang="en-US" altLang="zh-TW" sz="2400" dirty="0">
                <a:solidFill>
                  <a:srgbClr val="FF0000"/>
                </a:solidFill>
              </a:rPr>
              <a:t>address and data </a:t>
            </a:r>
            <a:r>
              <a:rPr lang="en-US" altLang="zh-TW" sz="2400" dirty="0"/>
              <a:t>to </a:t>
            </a:r>
            <a:r>
              <a:rPr lang="en-US" altLang="zh-TW" sz="2400" dirty="0">
                <a:solidFill>
                  <a:srgbClr val="FF0000"/>
                </a:solidFill>
              </a:rPr>
              <a:t>overwrite the ram corresponding address data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Press </a:t>
            </a:r>
            <a:r>
              <a:rPr lang="en-US" altLang="zh-TW" sz="2400" dirty="0">
                <a:solidFill>
                  <a:srgbClr val="FF0000"/>
                </a:solidFill>
              </a:rPr>
              <a:t>reading button </a:t>
            </a:r>
            <a:r>
              <a:rPr lang="en-US" altLang="zh-TW" sz="2400" dirty="0"/>
              <a:t>and check the </a:t>
            </a:r>
            <a:r>
              <a:rPr lang="en-US" altLang="zh-TW" sz="2400" dirty="0">
                <a:solidFill>
                  <a:srgbClr val="FF0000"/>
                </a:solidFill>
              </a:rPr>
              <a:t>data is overwritten.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Note: </a:t>
            </a:r>
            <a:br>
              <a:rPr lang="en-US" altLang="zh-TW" sz="2400" dirty="0">
                <a:solidFill>
                  <a:srgbClr val="FF0000"/>
                </a:solidFill>
              </a:rPr>
            </a:br>
            <a:r>
              <a:rPr lang="en-US" altLang="zh-TW" sz="2400" dirty="0"/>
              <a:t>1. If </a:t>
            </a:r>
            <a:r>
              <a:rPr lang="en-US" altLang="zh-TW" sz="2400" dirty="0" err="1">
                <a:solidFill>
                  <a:srgbClr val="FF0000"/>
                </a:solidFill>
              </a:rPr>
              <a:t>wr_button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pressed </a:t>
            </a:r>
            <a:r>
              <a:rPr lang="en-US" altLang="zh-TW" sz="2400" dirty="0">
                <a:solidFill>
                  <a:srgbClr val="FF0000"/>
                </a:solidFill>
              </a:rPr>
              <a:t>during reading process</a:t>
            </a:r>
            <a:r>
              <a:rPr lang="en-US" altLang="zh-TW" sz="2400" dirty="0"/>
              <a:t>, </a:t>
            </a:r>
            <a:r>
              <a:rPr lang="en-US" altLang="zh-TW" sz="2400" dirty="0">
                <a:solidFill>
                  <a:srgbClr val="FF0000"/>
                </a:solidFill>
              </a:rPr>
              <a:t>reading process stop </a:t>
            </a:r>
            <a:r>
              <a:rPr lang="en-US" altLang="zh-TW" sz="2400" dirty="0"/>
              <a:t>and </a:t>
            </a:r>
            <a:r>
              <a:rPr lang="en-US" altLang="zh-TW" sz="2400" dirty="0">
                <a:solidFill>
                  <a:srgbClr val="FF0000"/>
                </a:solidFill>
              </a:rPr>
              <a:t>start   writing process</a:t>
            </a:r>
            <a:r>
              <a:rPr lang="en-US" altLang="zh-TW" sz="2400" dirty="0"/>
              <a:t>.</a:t>
            </a:r>
          </a:p>
          <a:p>
            <a:pPr marL="0" indent="0">
              <a:buNone/>
            </a:pPr>
            <a:r>
              <a:rPr lang="en-US" altLang="zh-TW" sz="2400" dirty="0"/>
              <a:t>2. If </a:t>
            </a:r>
            <a:r>
              <a:rPr lang="en-US" altLang="zh-TW" sz="2400" dirty="0" err="1">
                <a:solidFill>
                  <a:srgbClr val="FF0000"/>
                </a:solidFill>
              </a:rPr>
              <a:t>rd_button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pressed </a:t>
            </a:r>
            <a:r>
              <a:rPr lang="en-US" altLang="zh-TW" sz="2400" dirty="0">
                <a:solidFill>
                  <a:srgbClr val="FF0000"/>
                </a:solidFill>
              </a:rPr>
              <a:t>during reading process</a:t>
            </a:r>
            <a:r>
              <a:rPr lang="en-US" altLang="zh-TW" sz="2400" dirty="0"/>
              <a:t>, </a:t>
            </a:r>
            <a:r>
              <a:rPr lang="en-US" altLang="zh-TW" sz="2400" dirty="0">
                <a:solidFill>
                  <a:srgbClr val="FF0000"/>
                </a:solidFill>
              </a:rPr>
              <a:t>reading process restart </a:t>
            </a:r>
            <a:r>
              <a:rPr lang="en-US" altLang="zh-TW" sz="2400" dirty="0"/>
              <a:t>and start at </a:t>
            </a:r>
            <a:r>
              <a:rPr lang="en-US" altLang="zh-TW" sz="2400" dirty="0">
                <a:solidFill>
                  <a:srgbClr val="FF0000"/>
                </a:solidFill>
              </a:rPr>
              <a:t>first address</a:t>
            </a:r>
            <a:r>
              <a:rPr lang="en-US" altLang="zh-TW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824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AB25DEB-05C3-2966-2EC6-E2E2973B1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92" y="2536781"/>
            <a:ext cx="10920756" cy="342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0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Sub_system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77BFF0B-E8EE-6A94-59F7-92828AA2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9416"/>
            <a:ext cx="3143689" cy="110505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C384D8B-43DC-6F57-E50D-782FB8FD3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044" y="3823531"/>
            <a:ext cx="6373114" cy="2514951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882EC67-E236-8E66-82F5-41399782766E}"/>
              </a:ext>
            </a:extLst>
          </p:cNvPr>
          <p:cNvSpPr txBox="1"/>
          <p:nvPr/>
        </p:nvSpPr>
        <p:spPr>
          <a:xfrm>
            <a:off x="1642131" y="1690688"/>
            <a:ext cx="164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Using previous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1AB9B49-A2DF-7E8B-194D-46C080680637}"/>
              </a:ext>
            </a:extLst>
          </p:cNvPr>
          <p:cNvSpPr txBox="1"/>
          <p:nvPr/>
        </p:nvSpPr>
        <p:spPr>
          <a:xfrm>
            <a:off x="4690131" y="3519384"/>
            <a:ext cx="164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Using previous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FBF3049-2E44-5F68-1667-74D7DEDCAFBD}"/>
              </a:ext>
            </a:extLst>
          </p:cNvPr>
          <p:cNvSpPr txBox="1"/>
          <p:nvPr/>
        </p:nvSpPr>
        <p:spPr>
          <a:xfrm>
            <a:off x="9710057" y="1625386"/>
            <a:ext cx="164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Ip_core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6BAB9EB-99A3-FABA-9103-878CD923E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603" y="1810052"/>
            <a:ext cx="3514794" cy="147100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D5E6895-F81C-8898-1ADD-82C30647A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6126" y="1963056"/>
            <a:ext cx="2750038" cy="162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06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 </a:t>
            </a:r>
            <a:r>
              <a:rPr lang="en-US" altLang="zh-TW" dirty="0" err="1"/>
              <a:t>Graph_Ram_ctrl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54F6A2D-DB30-C71C-6398-FCF378F36A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500"/>
          <a:stretch/>
        </p:blipFill>
        <p:spPr>
          <a:xfrm>
            <a:off x="876694" y="1444860"/>
            <a:ext cx="8050491" cy="278377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2034C29-3A3D-C615-A9AA-199A24527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80" y="4298560"/>
            <a:ext cx="8050491" cy="201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49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Simulation- </a:t>
            </a:r>
            <a:r>
              <a:rPr lang="en-US" altLang="zh-TW" dirty="0" err="1"/>
              <a:t>ram_ctrl</a:t>
            </a:r>
            <a:r>
              <a:rPr lang="en-US" altLang="zh-TW" dirty="0"/>
              <a:t> - 1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12E29F5-40DB-4797-A6A2-D09DD119B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90" y="4008548"/>
            <a:ext cx="5080948" cy="142600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41F5514-4944-3544-0EDC-4CD03CE1A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28219"/>
            <a:ext cx="12192000" cy="142600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04AB351-28AD-DB37-624D-13A052182E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111" y="4062629"/>
            <a:ext cx="5612499" cy="126715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487A8EB5-965E-AD68-ADD8-F541014C4137}"/>
              </a:ext>
            </a:extLst>
          </p:cNvPr>
          <p:cNvSpPr/>
          <p:nvPr/>
        </p:nvSpPr>
        <p:spPr>
          <a:xfrm>
            <a:off x="1998482" y="1423447"/>
            <a:ext cx="641023" cy="16496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E213E6F-D615-E277-2BBA-C53B774C334A}"/>
              </a:ext>
            </a:extLst>
          </p:cNvPr>
          <p:cNvSpPr/>
          <p:nvPr/>
        </p:nvSpPr>
        <p:spPr>
          <a:xfrm>
            <a:off x="4892511" y="1423447"/>
            <a:ext cx="641023" cy="16496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3211109-A69E-C7AF-5ECF-D8D834CD9BA4}"/>
              </a:ext>
            </a:extLst>
          </p:cNvPr>
          <p:cNvCxnSpPr>
            <a:stCxn id="17" idx="2"/>
          </p:cNvCxnSpPr>
          <p:nvPr/>
        </p:nvCxnSpPr>
        <p:spPr>
          <a:xfrm flipH="1">
            <a:off x="2318993" y="3073138"/>
            <a:ext cx="1" cy="9354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7CB44EA4-79C1-F48B-981E-4D583324072F}"/>
              </a:ext>
            </a:extLst>
          </p:cNvPr>
          <p:cNvCxnSpPr>
            <a:stCxn id="18" idx="2"/>
          </p:cNvCxnSpPr>
          <p:nvPr/>
        </p:nvCxnSpPr>
        <p:spPr>
          <a:xfrm>
            <a:off x="5213023" y="3073138"/>
            <a:ext cx="1159088" cy="9894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05EB95D-AE0D-E6BE-8BE5-66731E0ACBFD}"/>
              </a:ext>
            </a:extLst>
          </p:cNvPr>
          <p:cNvSpPr txBox="1"/>
          <p:nvPr/>
        </p:nvSpPr>
        <p:spPr>
          <a:xfrm>
            <a:off x="2318994" y="3395093"/>
            <a:ext cx="194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Rd_button</a:t>
            </a:r>
            <a:r>
              <a:rPr lang="en-US" altLang="zh-TW" dirty="0"/>
              <a:t> pushed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78E53D0-C7EE-A664-D75F-3B949AD9614E}"/>
              </a:ext>
            </a:extLst>
          </p:cNvPr>
          <p:cNvSpPr txBox="1"/>
          <p:nvPr/>
        </p:nvSpPr>
        <p:spPr>
          <a:xfrm>
            <a:off x="6265477" y="3356177"/>
            <a:ext cx="443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Wr_button</a:t>
            </a:r>
            <a:r>
              <a:rPr lang="en-US" altLang="zh-TW" dirty="0"/>
              <a:t> pushed during reading process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2027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Simulation- </a:t>
            </a:r>
            <a:r>
              <a:rPr lang="en-US" altLang="zh-TW" dirty="0" err="1"/>
              <a:t>ram_ctrl</a:t>
            </a:r>
            <a:r>
              <a:rPr lang="en-US" altLang="zh-TW" dirty="0"/>
              <a:t> - 2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41F5514-4944-3544-0EDC-4CD03CE1A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8219"/>
            <a:ext cx="12192000" cy="142600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B107F51-DC22-F859-E1F6-16A126DC6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75" y="3898321"/>
            <a:ext cx="4978315" cy="174677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ADA5AEFD-ED4D-F8B9-446B-2510EADE27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1966" y="3984981"/>
            <a:ext cx="5540034" cy="157345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163C9F7-5802-C56B-71EE-D6B4D699505A}"/>
              </a:ext>
            </a:extLst>
          </p:cNvPr>
          <p:cNvSpPr/>
          <p:nvPr/>
        </p:nvSpPr>
        <p:spPr>
          <a:xfrm>
            <a:off x="7324627" y="1416375"/>
            <a:ext cx="641023" cy="16496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C67074E-8F87-850F-2A7A-E8CDEC580103}"/>
              </a:ext>
            </a:extLst>
          </p:cNvPr>
          <p:cNvSpPr/>
          <p:nvPr/>
        </p:nvSpPr>
        <p:spPr>
          <a:xfrm>
            <a:off x="10811365" y="1416375"/>
            <a:ext cx="641023" cy="16496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7DA6FFD2-CAD5-5A4F-A54D-CCA2C24A0610}"/>
              </a:ext>
            </a:extLst>
          </p:cNvPr>
          <p:cNvCxnSpPr>
            <a:stCxn id="3" idx="2"/>
          </p:cNvCxnSpPr>
          <p:nvPr/>
        </p:nvCxnSpPr>
        <p:spPr>
          <a:xfrm flipH="1">
            <a:off x="5892790" y="3066066"/>
            <a:ext cx="1752349" cy="832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B85C3E9-55DE-B356-DB34-3356678A6DA8}"/>
              </a:ext>
            </a:extLst>
          </p:cNvPr>
          <p:cNvCxnSpPr>
            <a:stCxn id="4" idx="2"/>
          </p:cNvCxnSpPr>
          <p:nvPr/>
        </p:nvCxnSpPr>
        <p:spPr>
          <a:xfrm flipH="1">
            <a:off x="11131876" y="3066066"/>
            <a:ext cx="1" cy="9189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AF6404F-38ED-02CC-3115-1AFD77AC5E22}"/>
              </a:ext>
            </a:extLst>
          </p:cNvPr>
          <p:cNvSpPr txBox="1"/>
          <p:nvPr/>
        </p:nvSpPr>
        <p:spPr>
          <a:xfrm>
            <a:off x="1767208" y="3482193"/>
            <a:ext cx="327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256 address have been written 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FBCE8E6-CF5D-6E8C-95BF-0D4B13E75B41}"/>
              </a:ext>
            </a:extLst>
          </p:cNvPr>
          <p:cNvSpPr txBox="1"/>
          <p:nvPr/>
        </p:nvSpPr>
        <p:spPr>
          <a:xfrm>
            <a:off x="7816770" y="3556286"/>
            <a:ext cx="377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Rd_button</a:t>
            </a:r>
            <a:r>
              <a:rPr lang="en-US" altLang="zh-TW" dirty="0"/>
              <a:t> pushed during reading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2273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F0DBB-F1DA-E27C-794E-B9976833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Simulation_ram_ctrl-3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30F3B25-A75D-0023-0444-C5F987EE5274}"/>
              </a:ext>
            </a:extLst>
          </p:cNvPr>
          <p:cNvSpPr txBox="1"/>
          <p:nvPr/>
        </p:nvSpPr>
        <p:spPr>
          <a:xfrm>
            <a:off x="1029682" y="1574615"/>
            <a:ext cx="859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First reading data, data is 255 to 0 by sequence.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5C67040-28F4-83F0-142B-6A80B3767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20" y="1943947"/>
            <a:ext cx="8471102" cy="178466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4A1EC82-FE68-8366-0EAE-B5EBFC033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520" y="4391052"/>
            <a:ext cx="6900704" cy="178466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267509F9-7F7A-DA01-654B-383C9BB692EB}"/>
              </a:ext>
            </a:extLst>
          </p:cNvPr>
          <p:cNvSpPr txBox="1"/>
          <p:nvPr/>
        </p:nvSpPr>
        <p:spPr>
          <a:xfrm>
            <a:off x="1001543" y="4021720"/>
            <a:ext cx="859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After write, reading data, data is 0 to 255 by sequence, write data success.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49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329</Words>
  <Application>Microsoft Office PowerPoint</Application>
  <PresentationFormat>寬螢幕</PresentationFormat>
  <Paragraphs>34</Paragraphs>
  <Slides>10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佈景主題</vt:lpstr>
      <vt:lpstr>ip_core_ram</vt:lpstr>
      <vt:lpstr>RAM</vt:lpstr>
      <vt:lpstr>Objective</vt:lpstr>
      <vt:lpstr>System</vt:lpstr>
      <vt:lpstr>Sub_system</vt:lpstr>
      <vt:lpstr>Waveform Graph_Ram_ctrl</vt:lpstr>
      <vt:lpstr>Simulation- ram_ctrl - 1</vt:lpstr>
      <vt:lpstr>Simulation- ram_ctrl - 2</vt:lpstr>
      <vt:lpstr>Simulation_ram_ctrl-3</vt:lpstr>
      <vt:lpstr>Simulation_ram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1_Light up your LED</dc:title>
  <dc:creator>冠廷 林</dc:creator>
  <cp:lastModifiedBy>冠廷 林</cp:lastModifiedBy>
  <cp:revision>80</cp:revision>
  <dcterms:created xsi:type="dcterms:W3CDTF">2024-03-19T09:39:26Z</dcterms:created>
  <dcterms:modified xsi:type="dcterms:W3CDTF">2024-04-01T09:44:18Z</dcterms:modified>
</cp:coreProperties>
</file>