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B534704-1A3A-4157-BFB0-5E52C2976F2A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6C47-75F5-4A71-8885-D7763B99001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A184-2D1B-4C98-A7D8-31F899B57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7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6C47-75F5-4A71-8885-D7763B99001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A184-2D1B-4C98-A7D8-31F899B57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1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6C47-75F5-4A71-8885-D7763B99001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A184-2D1B-4C98-A7D8-31F899B57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8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6C47-75F5-4A71-8885-D7763B99001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A184-2D1B-4C98-A7D8-31F899B57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79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6C47-75F5-4A71-8885-D7763B99001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A184-2D1B-4C98-A7D8-31F899B57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47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6C47-75F5-4A71-8885-D7763B99001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A184-2D1B-4C98-A7D8-31F899B57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22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6C47-75F5-4A71-8885-D7763B99001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A184-2D1B-4C98-A7D8-31F899B57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80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6C47-75F5-4A71-8885-D7763B99001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A184-2D1B-4C98-A7D8-31F899B57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37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6C47-75F5-4A71-8885-D7763B99001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A184-2D1B-4C98-A7D8-31F899B57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5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6C47-75F5-4A71-8885-D7763B99001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E19A184-2D1B-4C98-A7D8-31F899B57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3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6C47-75F5-4A71-8885-D7763B99001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A184-2D1B-4C98-A7D8-31F899B57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0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6C47-75F5-4A71-8885-D7763B99001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A184-2D1B-4C98-A7D8-31F899B57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8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6C47-75F5-4A71-8885-D7763B99001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A184-2D1B-4C98-A7D8-31F899B57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3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6C47-75F5-4A71-8885-D7763B99001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A184-2D1B-4C98-A7D8-31F899B57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5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6C47-75F5-4A71-8885-D7763B99001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A184-2D1B-4C98-A7D8-31F899B57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7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6C47-75F5-4A71-8885-D7763B99001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A184-2D1B-4C98-A7D8-31F899B57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9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6C47-75F5-4A71-8885-D7763B99001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A184-2D1B-4C98-A7D8-31F899B57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3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FB6C47-75F5-4A71-8885-D7763B99001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19A184-2D1B-4C98-A7D8-31F899B57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0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作業說明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資工二 </a:t>
            </a:r>
            <a:r>
              <a:rPr lang="en-US" altLang="zh-TW" dirty="0" smtClean="0"/>
              <a:t>105590049 </a:t>
            </a:r>
            <a:r>
              <a:rPr lang="zh-TW" altLang="en-US" dirty="0" smtClean="0"/>
              <a:t>吳浩廷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8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98150" y="181232"/>
            <a:ext cx="3901632" cy="4926227"/>
          </a:xfrm>
        </p:spPr>
        <p:txBody>
          <a:bodyPr/>
          <a:lstStyle/>
          <a:p>
            <a:r>
              <a:rPr lang="en-US" altLang="zh-TW" dirty="0" smtClean="0"/>
              <a:t>L 1280px</a:t>
            </a:r>
            <a:br>
              <a:rPr lang="en-US" altLang="zh-TW" dirty="0" smtClean="0"/>
            </a:br>
            <a:r>
              <a:rPr lang="zh-TW" altLang="en-US" sz="2400" dirty="0" smtClean="0"/>
              <a:t>寬螢幕展示，圖片和文字可以有規律的展示</a:t>
            </a:r>
            <a:endParaRPr lang="en-US" sz="24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627533" y="-74141"/>
            <a:ext cx="3700922" cy="6726195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主導覽列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主打商品形象</a:t>
            </a:r>
            <a:r>
              <a:rPr lang="zh-TW" altLang="en-US" dirty="0" smtClean="0"/>
              <a:t>廣告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最新產品廣告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三項商品／品牌形象</a:t>
            </a:r>
            <a:r>
              <a:rPr lang="zh-TW" altLang="en-US" dirty="0" smtClean="0"/>
              <a:t>介紹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商品形象</a:t>
            </a:r>
            <a:r>
              <a:rPr lang="zh-TW" altLang="en-US" dirty="0" smtClean="0"/>
              <a:t>廣告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功能 </a:t>
            </a:r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48850" cy="6858000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>
            <a:off x="2454876" y="131805"/>
            <a:ext cx="2172656" cy="57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405449" y="1057531"/>
            <a:ext cx="2222083" cy="169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372497" y="1933831"/>
            <a:ext cx="2255035" cy="331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2405449" y="3665838"/>
            <a:ext cx="2222083" cy="108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2298357" y="5354595"/>
            <a:ext cx="2329175" cy="98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2454876" y="6351373"/>
            <a:ext cx="2172656" cy="49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31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 768px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29016" y="2666999"/>
            <a:ext cx="8974007" cy="3124201"/>
          </a:xfrm>
        </p:spPr>
        <p:txBody>
          <a:bodyPr/>
          <a:lstStyle/>
          <a:p>
            <a:r>
              <a:rPr lang="zh-TW" altLang="en-US" dirty="0" smtClean="0"/>
              <a:t>導</a:t>
            </a:r>
            <a:r>
              <a:rPr lang="zh-TW" altLang="en-US" dirty="0"/>
              <a:t>覽</a:t>
            </a:r>
            <a:r>
              <a:rPr lang="zh-TW" altLang="en-US" dirty="0" smtClean="0"/>
              <a:t>列縮短</a:t>
            </a:r>
            <a:endParaRPr lang="en-US" altLang="zh-TW" dirty="0" smtClean="0"/>
          </a:p>
          <a:p>
            <a:r>
              <a:rPr lang="zh-TW" altLang="en-US" dirty="0"/>
              <a:t>商品形象</a:t>
            </a:r>
            <a:r>
              <a:rPr lang="zh-TW" altLang="en-US" dirty="0" smtClean="0"/>
              <a:t>廣告剪裁部分圖片</a:t>
            </a:r>
            <a:endParaRPr lang="en-US" altLang="zh-TW" dirty="0" smtClean="0"/>
          </a:p>
          <a:p>
            <a:r>
              <a:rPr lang="zh-TW" altLang="en-US" dirty="0"/>
              <a:t>品牌形象</a:t>
            </a:r>
            <a:r>
              <a:rPr lang="zh-TW" altLang="en-US" dirty="0" smtClean="0"/>
              <a:t>介紹，新產品改為上下疊放和調整圖片大小</a:t>
            </a:r>
            <a:endParaRPr lang="en-US" altLang="zh-TW" dirty="0" smtClean="0"/>
          </a:p>
          <a:p>
            <a:r>
              <a:rPr lang="zh-TW" altLang="en-US" dirty="0" smtClean="0"/>
              <a:t>功能列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社交媒體</a:t>
            </a:r>
            <a:r>
              <a:rPr lang="en-US" altLang="zh-TW" dirty="0" smtClean="0"/>
              <a:t>,Footer</a:t>
            </a:r>
            <a:r>
              <a:rPr lang="zh-TW" altLang="en-US" dirty="0" smtClean="0"/>
              <a:t>等</a:t>
            </a:r>
            <a:r>
              <a:rPr lang="en-US" altLang="zh-TW" dirty="0" smtClean="0"/>
              <a:t>)</a:t>
            </a:r>
            <a:r>
              <a:rPr lang="zh-TW" altLang="en-US" dirty="0"/>
              <a:t>改為上下疊放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9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7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4162" y="685800"/>
            <a:ext cx="7548862" cy="1752599"/>
          </a:xfrm>
        </p:spPr>
        <p:txBody>
          <a:bodyPr/>
          <a:lstStyle/>
          <a:p>
            <a:r>
              <a:rPr lang="en-US" dirty="0" smtClean="0"/>
              <a:t>S 320px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7731" y="2938848"/>
            <a:ext cx="7425293" cy="3124201"/>
          </a:xfrm>
        </p:spPr>
        <p:txBody>
          <a:bodyPr/>
          <a:lstStyle/>
          <a:p>
            <a:r>
              <a:rPr lang="zh-TW" altLang="en-US" dirty="0"/>
              <a:t>商品形象</a:t>
            </a:r>
            <a:r>
              <a:rPr lang="zh-TW" altLang="en-US" dirty="0" smtClean="0"/>
              <a:t>廣告字置中</a:t>
            </a:r>
            <a:endParaRPr lang="en-US" altLang="zh-TW" dirty="0" smtClean="0"/>
          </a:p>
          <a:p>
            <a:r>
              <a:rPr lang="zh-TW" altLang="en-US" dirty="0" smtClean="0"/>
              <a:t>導</a:t>
            </a:r>
            <a:r>
              <a:rPr lang="zh-TW" altLang="en-US" dirty="0"/>
              <a:t>覽</a:t>
            </a:r>
            <a:r>
              <a:rPr lang="zh-TW" altLang="en-US" dirty="0" smtClean="0"/>
              <a:t>列改為</a:t>
            </a:r>
            <a:r>
              <a:rPr lang="en-US" altLang="zh-TW" dirty="0" smtClean="0"/>
              <a:t>hamburger</a:t>
            </a:r>
            <a:endParaRPr lang="en-US" altLang="zh-TW" dirty="0" smtClean="0"/>
          </a:p>
          <a:p>
            <a:r>
              <a:rPr lang="zh-TW" altLang="en-US" dirty="0"/>
              <a:t>品牌形象</a:t>
            </a:r>
            <a:r>
              <a:rPr lang="zh-TW" altLang="en-US" dirty="0" smtClean="0"/>
              <a:t>介紹</a:t>
            </a:r>
            <a:r>
              <a:rPr lang="zh-TW" altLang="en-US" dirty="0"/>
              <a:t>調整圖片大小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756" b="31411"/>
          <a:stretch/>
        </p:blipFill>
        <p:spPr>
          <a:xfrm>
            <a:off x="90615" y="0"/>
            <a:ext cx="650789" cy="67563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8513" r="2851"/>
          <a:stretch/>
        </p:blipFill>
        <p:spPr>
          <a:xfrm>
            <a:off x="1066270" y="3130377"/>
            <a:ext cx="744742" cy="362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73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28</TotalTime>
  <Words>90</Words>
  <Application>Microsoft Office PowerPoint</Application>
  <PresentationFormat>寬螢幕</PresentationFormat>
  <Paragraphs>28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新細明體</vt:lpstr>
      <vt:lpstr>Arial</vt:lpstr>
      <vt:lpstr>Corbel</vt:lpstr>
      <vt:lpstr>視差</vt:lpstr>
      <vt:lpstr>作業說明</vt:lpstr>
      <vt:lpstr>L 1280px 寬螢幕展示，圖片和文字可以有規律的展示</vt:lpstr>
      <vt:lpstr>M 768px</vt:lpstr>
      <vt:lpstr>S 320px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作業說明</dc:title>
  <dc:creator>GS N</dc:creator>
  <cp:lastModifiedBy>GS N</cp:lastModifiedBy>
  <cp:revision>4</cp:revision>
  <dcterms:created xsi:type="dcterms:W3CDTF">2018-06-05T18:44:37Z</dcterms:created>
  <dcterms:modified xsi:type="dcterms:W3CDTF">2018-06-06T11:12:30Z</dcterms:modified>
</cp:coreProperties>
</file>