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2014/2/27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General Overview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流線</vt:lpstr>
      <vt:lpstr>General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Overview</dc:title>
  <cp:lastModifiedBy>TIGER-XP</cp:lastModifiedBy>
  <cp:revision>2</cp:revision>
  <dcterms:modified xsi:type="dcterms:W3CDTF">2014-02-27T09:46:45Z</dcterms:modified>
</cp:coreProperties>
</file>