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6"/>
  </p:normalViewPr>
  <p:slideViewPr>
    <p:cSldViewPr snapToGrid="0" snapToObjects="1">
      <p:cViewPr varScale="1">
        <p:scale>
          <a:sx n="76" d="100"/>
          <a:sy n="7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DE78D-9D69-944D-AA8E-BD8E3D68E86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9D847-D514-1949-9C3F-A48A8493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D847-D514-1949-9C3F-A48A8493B5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6/18/18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6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Serial number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5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927593"/>
            <a:ext cx="5189062" cy="2629751"/>
          </a:xfrm>
        </p:spPr>
      </p:pic>
      <p:sp>
        <p:nvSpPr>
          <p:cNvPr id="7" name="Right Arrow 6"/>
          <p:cNvSpPr/>
          <p:nvPr/>
        </p:nvSpPr>
        <p:spPr>
          <a:xfrm>
            <a:off x="6700345" y="3815255"/>
            <a:ext cx="1024758" cy="630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66538" y="3622271"/>
            <a:ext cx="168663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341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Python</a:t>
            </a:r>
          </a:p>
          <a:p>
            <a:r>
              <a:rPr lang="en-US" sz="3000" dirty="0" err="1" smtClean="0"/>
              <a:t>NumPy</a:t>
            </a:r>
            <a:r>
              <a:rPr lang="en-US" sz="3000" dirty="0"/>
              <a:t>, </a:t>
            </a:r>
            <a:r>
              <a:rPr lang="en-US" sz="3000" dirty="0" err="1"/>
              <a:t>SciPy</a:t>
            </a:r>
            <a:r>
              <a:rPr lang="en-US" sz="3000" dirty="0"/>
              <a:t>, </a:t>
            </a:r>
            <a:r>
              <a:rPr lang="en-US" sz="3000" dirty="0" err="1" smtClean="0"/>
              <a:t>iPython</a:t>
            </a:r>
            <a:endParaRPr lang="en-US" sz="3000" dirty="0"/>
          </a:p>
          <a:p>
            <a:r>
              <a:rPr lang="en-US" sz="3000" dirty="0" err="1" smtClean="0"/>
              <a:t>TensorFlow</a:t>
            </a:r>
            <a:endParaRPr lang="en-US" sz="3000" dirty="0"/>
          </a:p>
          <a:p>
            <a:r>
              <a:rPr lang="en-US" sz="3000" dirty="0" err="1" smtClean="0"/>
              <a:t>OpenCV</a:t>
            </a:r>
            <a:r>
              <a:rPr lang="en-US" sz="3000" dirty="0" smtClean="0"/>
              <a:t> </a:t>
            </a:r>
            <a:r>
              <a:rPr lang="en-US" sz="3000" dirty="0"/>
              <a:t>/ </a:t>
            </a:r>
            <a:r>
              <a:rPr lang="en-US" sz="3000" dirty="0" err="1"/>
              <a:t>SimpleCV</a:t>
            </a:r>
            <a:r>
              <a:rPr lang="en-US" sz="3000" dirty="0"/>
              <a:t> </a:t>
            </a:r>
            <a:endParaRPr lang="en-US" sz="3000" dirty="0" smtClean="0"/>
          </a:p>
          <a:p>
            <a:r>
              <a:rPr lang="en-US" sz="3000" dirty="0" err="1" smtClean="0"/>
              <a:t>Keras</a:t>
            </a:r>
            <a:r>
              <a:rPr lang="en-US" sz="3000" dirty="0" smtClean="0"/>
              <a:t>, </a:t>
            </a:r>
            <a:r>
              <a:rPr lang="en-US" sz="3000" dirty="0" err="1" smtClean="0"/>
              <a:t>Skylearn</a:t>
            </a:r>
            <a:endParaRPr lang="en-US" sz="3000" dirty="0"/>
          </a:p>
          <a:p>
            <a:r>
              <a:rPr lang="en-US" sz="3000" dirty="0" smtClean="0"/>
              <a:t>Street View House Numbers (SVHN): Dataset of house numbers in google view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149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1: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Design </a:t>
            </a:r>
            <a:r>
              <a:rPr lang="en-US" sz="3000" b="1" dirty="0"/>
              <a:t>and test a model architecture that can identify sequences of digits in an </a:t>
            </a:r>
            <a:r>
              <a:rPr lang="en-US" sz="3000" b="1" dirty="0" smtClean="0"/>
              <a:t>image.</a:t>
            </a:r>
          </a:p>
          <a:p>
            <a:pPr lvl="1"/>
            <a:r>
              <a:rPr lang="en-US" sz="3000" b="1" dirty="0" smtClean="0"/>
              <a:t>Convolutional or Deep Neural Network</a:t>
            </a:r>
          </a:p>
          <a:p>
            <a:pPr lvl="1"/>
            <a:r>
              <a:rPr lang="en-US" sz="3000" b="1" dirty="0" smtClean="0"/>
              <a:t>Sharing the weights between </a:t>
            </a:r>
            <a:r>
              <a:rPr lang="en-US" sz="3000" b="1" dirty="0" err="1" smtClean="0"/>
              <a:t>Softmax</a:t>
            </a:r>
            <a:r>
              <a:rPr lang="en-US" sz="3000" b="1" dirty="0" smtClean="0"/>
              <a:t> classifiers</a:t>
            </a:r>
          </a:p>
          <a:p>
            <a:pPr lvl="1"/>
            <a:r>
              <a:rPr lang="en-US" sz="3000" b="1" dirty="0" smtClean="0"/>
              <a:t>Extract data from MNIST and </a:t>
            </a:r>
            <a:r>
              <a:rPr lang="en-US" sz="3000" b="1" dirty="0" err="1" smtClean="0"/>
              <a:t>notMNIST</a:t>
            </a:r>
            <a:endParaRPr lang="en-US" sz="3000" b="1" dirty="0" smtClean="0"/>
          </a:p>
          <a:p>
            <a:pPr lvl="1"/>
            <a:endParaRPr lang="en-US" sz="2800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9828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Train model on real dataset </a:t>
            </a:r>
          </a:p>
          <a:p>
            <a:pPr lvl="1"/>
            <a:r>
              <a:rPr lang="en-US" sz="3800" dirty="0" smtClean="0"/>
              <a:t>Using the SVHN dataset </a:t>
            </a:r>
          </a:p>
          <a:p>
            <a:pPr lvl="1"/>
            <a:r>
              <a:rPr lang="en-US" sz="3800" dirty="0" smtClean="0"/>
              <a:t>Hyper parameters including fonts colors</a:t>
            </a:r>
          </a:p>
        </p:txBody>
      </p:sp>
    </p:spTree>
    <p:extLst>
      <p:ext uri="{BB962C8B-B14F-4D97-AF65-F5344CB8AC3E}">
        <p14:creationId xmlns:p14="http://schemas.microsoft.com/office/powerpoint/2010/main" val="133495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of SVHN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000" dirty="0"/>
              <a:t>SVHN dataset provides bounding boxes</a:t>
            </a:r>
          </a:p>
          <a:p>
            <a:r>
              <a:rPr lang="en-US" sz="3000" dirty="0" smtClean="0"/>
              <a:t>Easy to track and tune for a localizer</a:t>
            </a:r>
          </a:p>
          <a:p>
            <a:r>
              <a:rPr lang="en-US" sz="3000" dirty="0" smtClean="0"/>
              <a:t>Do not need to look at the edges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596756"/>
            <a:ext cx="4754562" cy="317261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660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 smtClean="0"/>
              <a:t>Course</a:t>
            </a:r>
          </a:p>
          <a:p>
            <a:pPr lvl="1"/>
            <a:r>
              <a:rPr lang="en-US" sz="3000" dirty="0" smtClean="0"/>
              <a:t>Stanford CS231</a:t>
            </a:r>
          </a:p>
          <a:p>
            <a:r>
              <a:rPr lang="en-US" sz="3500" dirty="0" smtClean="0"/>
              <a:t>Papers</a:t>
            </a:r>
          </a:p>
          <a:p>
            <a:pPr lvl="1"/>
            <a:r>
              <a:rPr lang="en-US" sz="3000" dirty="0" err="1" smtClean="0"/>
              <a:t>Netzer</a:t>
            </a:r>
            <a:r>
              <a:rPr lang="en-US" sz="3000" dirty="0"/>
              <a:t>, Y., et al. Reading Digits in Natural Images with Unsupervised Feature Learning. NIPS Workshop on Deep Learning and Unsupervised Feature Learning, 2011</a:t>
            </a:r>
            <a:r>
              <a:rPr lang="en-US" sz="3000" dirty="0" smtClean="0"/>
              <a:t>.</a:t>
            </a:r>
          </a:p>
          <a:p>
            <a:pPr lvl="1"/>
            <a:r>
              <a:rPr lang="en-US" sz="3000" dirty="0" err="1"/>
              <a:t>Goodfellow</a:t>
            </a:r>
            <a:r>
              <a:rPr lang="en-US" sz="3000" dirty="0"/>
              <a:t>, I., et al. Multi-digit Number Recognition from Street View Imagery using Deep Convolutional Neural Networks. ICLR, 2014.</a:t>
            </a:r>
          </a:p>
        </p:txBody>
      </p:sp>
    </p:spTree>
    <p:extLst>
      <p:ext uri="{BB962C8B-B14F-4D97-AF65-F5344CB8AC3E}">
        <p14:creationId xmlns:p14="http://schemas.microsoft.com/office/powerpoint/2010/main" val="183444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133</TotalTime>
  <Words>126</Words>
  <Application>Microsoft Macintosh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Serial number recognition</vt:lpstr>
      <vt:lpstr>objective</vt:lpstr>
      <vt:lpstr>Set up and data</vt:lpstr>
      <vt:lpstr>Step 1: </vt:lpstr>
      <vt:lpstr>Step 2:</vt:lpstr>
      <vt:lpstr>Feature of SVHN</vt:lpstr>
      <vt:lpstr>Resource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number recognition</dc:title>
  <dc:creator>挺瑋 翁</dc:creator>
  <cp:lastModifiedBy>挺瑋 翁</cp:lastModifiedBy>
  <cp:revision>9</cp:revision>
  <dcterms:created xsi:type="dcterms:W3CDTF">2018-06-18T09:13:17Z</dcterms:created>
  <dcterms:modified xsi:type="dcterms:W3CDTF">2018-06-18T11:26:39Z</dcterms:modified>
</cp:coreProperties>
</file>