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8" r:id="rId3"/>
    <p:sldId id="257" r:id="rId4"/>
    <p:sldId id="264" r:id="rId5"/>
    <p:sldId id="263" r:id="rId6"/>
    <p:sldId id="259" r:id="rId7"/>
    <p:sldId id="260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DE78D-9D69-944D-AA8E-BD8E3D68E86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9D847-D514-1949-9C3F-A48A8493B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D847-D514-1949-9C3F-A48A8493B5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6/19/18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6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 number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電機一 馮子軒</a:t>
            </a:r>
            <a:endParaRPr lang="en-US" altLang="zh-TW" dirty="0" smtClean="0"/>
          </a:p>
          <a:p>
            <a:r>
              <a:rPr lang="zh-TW" altLang="en-US" dirty="0" smtClean="0"/>
              <a:t>電機一 翁挺瑋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5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Course</a:t>
            </a:r>
          </a:p>
          <a:p>
            <a:pPr lvl="1"/>
            <a:r>
              <a:rPr lang="en-US" sz="3000" dirty="0"/>
              <a:t>Stanford CS231</a:t>
            </a:r>
          </a:p>
          <a:p>
            <a:r>
              <a:rPr lang="en-US" sz="3500" dirty="0"/>
              <a:t>Papers</a:t>
            </a:r>
          </a:p>
          <a:p>
            <a:pPr lvl="1"/>
            <a:r>
              <a:rPr lang="en-US" sz="3000" dirty="0" err="1"/>
              <a:t>Netzer</a:t>
            </a:r>
            <a:r>
              <a:rPr lang="en-US" sz="3000" dirty="0"/>
              <a:t>, Y., et al. Reading Digits in Natural Images with Unsupervised Feature Learning. NIPS Workshop on Deep Learning and Unsupervised Feature Learning, 2011.</a:t>
            </a:r>
          </a:p>
          <a:p>
            <a:pPr lvl="1"/>
            <a:r>
              <a:rPr lang="en-US" sz="3000" dirty="0" err="1"/>
              <a:t>Goodfellow</a:t>
            </a:r>
            <a:r>
              <a:rPr lang="en-US" sz="3000" dirty="0"/>
              <a:t>, I., et al. Multi-digit Number Recognition from Street View Imagery using Deep Convolutional Neural Networks. ICLR, 2014.</a:t>
            </a:r>
          </a:p>
        </p:txBody>
      </p:sp>
    </p:spTree>
    <p:extLst>
      <p:ext uri="{BB962C8B-B14F-4D97-AF65-F5344CB8AC3E}">
        <p14:creationId xmlns:p14="http://schemas.microsoft.com/office/powerpoint/2010/main" val="183444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927593"/>
            <a:ext cx="5189062" cy="2629751"/>
          </a:xfrm>
        </p:spPr>
      </p:pic>
      <p:sp>
        <p:nvSpPr>
          <p:cNvPr id="7" name="Right Arrow 6"/>
          <p:cNvSpPr/>
          <p:nvPr/>
        </p:nvSpPr>
        <p:spPr>
          <a:xfrm>
            <a:off x="6700345" y="3815255"/>
            <a:ext cx="1024758" cy="630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66538" y="3622271"/>
            <a:ext cx="16866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0934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MNIST</a:t>
            </a:r>
          </a:p>
          <a:p>
            <a:r>
              <a:rPr lang="en-US" altLang="zh-TW" sz="3000" dirty="0"/>
              <a:t>Street View House Numbers (SVHN):</a:t>
            </a:r>
          </a:p>
          <a:p>
            <a:pPr marL="0" indent="0">
              <a:buNone/>
            </a:pPr>
            <a:r>
              <a:rPr lang="en-US" altLang="zh-TW" sz="3000" dirty="0"/>
              <a:t>  Dataset of house numbers in google view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49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NumPy, SciPy</a:t>
            </a:r>
          </a:p>
          <a:p>
            <a:r>
              <a:rPr lang="en-US" sz="3000" dirty="0" err="1"/>
              <a:t>Keras</a:t>
            </a:r>
            <a:r>
              <a:rPr lang="en-US" sz="3000" dirty="0"/>
              <a:t>, TensorFlow</a:t>
            </a:r>
          </a:p>
          <a:p>
            <a:r>
              <a:rPr lang="en-US" sz="3000" dirty="0"/>
              <a:t>OpenCV / </a:t>
            </a:r>
            <a:r>
              <a:rPr lang="en-US" sz="3000" dirty="0" err="1"/>
              <a:t>SimpleCV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259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FeatureS</a:t>
            </a:r>
            <a:r>
              <a:rPr lang="en-US" b="1" dirty="0"/>
              <a:t> of SVHN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000" dirty="0"/>
              <a:t>SVHN dataset provides bounding boxes</a:t>
            </a:r>
          </a:p>
          <a:p>
            <a:r>
              <a:rPr lang="en-US" sz="3000" dirty="0"/>
              <a:t>Easy to track and tune for a localizer</a:t>
            </a:r>
          </a:p>
          <a:p>
            <a:r>
              <a:rPr lang="en-US" sz="3000" dirty="0"/>
              <a:t>32x32.mat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596756"/>
            <a:ext cx="4754562" cy="317261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37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: Digit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Design a neural network that can identify a single digit in an image.</a:t>
            </a:r>
          </a:p>
          <a:p>
            <a:pPr lvl="1"/>
            <a:r>
              <a:rPr lang="en-US" sz="3000" dirty="0"/>
              <a:t>Convolutional Neural Network</a:t>
            </a:r>
          </a:p>
          <a:p>
            <a:pPr lvl="1"/>
            <a:r>
              <a:rPr lang="en-US" sz="3000" dirty="0"/>
              <a:t>Pretrained layers</a:t>
            </a:r>
          </a:p>
          <a:p>
            <a:pPr lvl="1"/>
            <a:r>
              <a:rPr lang="en-US" sz="3000" dirty="0"/>
              <a:t>Using data from </a:t>
            </a:r>
            <a:r>
              <a:rPr lang="en-US" sz="3000" dirty="0" smtClean="0"/>
              <a:t>MNIST, </a:t>
            </a:r>
            <a:r>
              <a:rPr lang="en-US" sz="3000" dirty="0" err="1" smtClean="0"/>
              <a:t>notMNIST</a:t>
            </a:r>
            <a:r>
              <a:rPr lang="en-US" sz="3000" dirty="0" smtClean="0"/>
              <a:t> and 32x32.mat</a:t>
            </a:r>
          </a:p>
        </p:txBody>
      </p:sp>
    </p:spTree>
    <p:extLst>
      <p:ext uri="{BB962C8B-B14F-4D97-AF65-F5344CB8AC3E}">
        <p14:creationId xmlns:p14="http://schemas.microsoft.com/office/powerpoint/2010/main" val="129828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 : </a:t>
            </a:r>
            <a:r>
              <a:rPr lang="en-US" altLang="zh-TW" b="1" dirty="0"/>
              <a:t>Partition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Design a neural network that can partition a sequence of digits in an image.</a:t>
            </a:r>
          </a:p>
          <a:p>
            <a:pPr lvl="1"/>
            <a:r>
              <a:rPr lang="en-US" sz="3000" dirty="0"/>
              <a:t>Using the SVHN dataset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495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 : </a:t>
            </a:r>
            <a:r>
              <a:rPr lang="en-US" altLang="zh-TW" b="1" dirty="0"/>
              <a:t>image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Design a neural network that can tune an image of digit properly.</a:t>
            </a:r>
          </a:p>
          <a:p>
            <a:pPr lvl="1"/>
            <a:r>
              <a:rPr lang="en-US" sz="3000" dirty="0"/>
              <a:t>Sharpening</a:t>
            </a:r>
          </a:p>
          <a:p>
            <a:pPr lvl="1"/>
            <a:r>
              <a:rPr lang="en-US" sz="3000" dirty="0"/>
              <a:t>Projecting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679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 : </a:t>
            </a:r>
            <a:r>
              <a:rPr lang="en-US" altLang="zh-TW" b="1" dirty="0"/>
              <a:t>integration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Combine all layers and procedure</a:t>
            </a:r>
          </a:p>
          <a:p>
            <a:r>
              <a:rPr lang="en-US" sz="3000" dirty="0"/>
              <a:t>Test and Conclude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977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217</TotalTime>
  <Words>158</Words>
  <Application>Microsoft Macintosh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微軟正黑體</vt:lpstr>
      <vt:lpstr>標楷體</vt:lpstr>
      <vt:lpstr>Wood Type</vt:lpstr>
      <vt:lpstr>Serial number recognition</vt:lpstr>
      <vt:lpstr>objective</vt:lpstr>
      <vt:lpstr>DataSET</vt:lpstr>
      <vt:lpstr>Module</vt:lpstr>
      <vt:lpstr>FeatureS of SVHN</vt:lpstr>
      <vt:lpstr>Step 1 : Digit</vt:lpstr>
      <vt:lpstr>Step 2 : Partition</vt:lpstr>
      <vt:lpstr>Step 3 : image processing</vt:lpstr>
      <vt:lpstr>Step 4 : integration</vt:lpstr>
      <vt:lpstr>Resource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number recognition</dc:title>
  <dc:creator>挺瑋 翁</dc:creator>
  <cp:lastModifiedBy>挺瑋 翁</cp:lastModifiedBy>
  <cp:revision>18</cp:revision>
  <dcterms:created xsi:type="dcterms:W3CDTF">2018-06-18T09:13:17Z</dcterms:created>
  <dcterms:modified xsi:type="dcterms:W3CDTF">2018-06-19T11:05:16Z</dcterms:modified>
</cp:coreProperties>
</file>