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2" r:id="rId17"/>
    <p:sldId id="276" r:id="rId18"/>
    <p:sldId id="277" r:id="rId19"/>
    <p:sldId id="278" r:id="rId20"/>
    <p:sldId id="273" r:id="rId21"/>
    <p:sldId id="274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46E238-5E18-4EAF-A459-5166E4CBF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63AD00A-0A15-4533-9723-B5B54EEA2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082DEC-5607-4B80-81CA-124645E8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BB63-4667-45EA-A1BC-E27633B0DFAC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59ABE-76D0-45F9-A123-3106BC5B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B46B22-7BA3-4B7B-BB74-079272D6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81C9-B073-42BC-9517-FDCCD8386F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78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458FEE-15EE-45BF-8E11-90EC8C08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4C1401-17D2-49AB-9C3E-FF6A3741A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D41A20-6391-4F05-A2D0-D357F996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BB63-4667-45EA-A1BC-E27633B0DFAC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AE5CA4-6FCE-4EE3-A544-D9E170321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CB83BB-7E31-49D2-B36A-39068C64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81C9-B073-42BC-9517-FDCCD8386F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48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4667632-B84C-4DF4-A543-FABCC84A4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D5A45E-5302-469A-9AF4-E98D2F341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E6CA72-9812-49C2-AA53-728001FF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BB63-4667-45EA-A1BC-E27633B0DFAC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46D919-A1ED-46CA-9A2A-8D54A29E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90DE58-1685-4D5C-B327-A4819842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81C9-B073-42BC-9517-FDCCD8386F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18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AAE5AC-2D9D-480F-9E21-912D7F7D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98D009-A040-40C1-9DF9-C3B3450F7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ED588D-002D-4B34-9634-86C2ACED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BB63-4667-45EA-A1BC-E27633B0DFAC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A4D70A-E391-4F9D-B76A-F540DFDB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0E44FC-A965-4E63-B3BC-13ADD2A6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81C9-B073-42BC-9517-FDCCD8386F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78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C37838-6652-445C-8281-43448958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81236C-3088-41BF-A594-0C3F2CA29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D43A2F-6EB0-41B0-8DB0-D28ACC90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BB63-4667-45EA-A1BC-E27633B0DFAC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B806E4-4395-462C-BBEC-A42122A04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4EFD15-F14A-41E7-AC58-A0A54E08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81C9-B073-42BC-9517-FDCCD8386F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49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58A71-281B-42CD-937B-50279D00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E1A3BB-B9C4-4838-BAF8-EE9611F61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4E0C8E-2AB2-4229-8247-B4BAEA2A3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EEF84F4-1D40-4945-B666-9B68ED36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BB63-4667-45EA-A1BC-E27633B0DFAC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1E5A31-7FC3-4557-A046-7A371925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BA4A96-F33F-430D-81EF-FC108F90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81C9-B073-42BC-9517-FDCCD8386F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82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2A3B70-370D-4383-91A5-678A651E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F65D74-E8B3-4178-AB2D-70093D0FF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FDD3BB-2436-4CB5-B9F5-FB49A9BC0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E15F664-06BC-44DC-B6A8-66E219B7A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6CA660-D67F-4BAA-9C3F-B35DB8510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BDCD8A0-A43F-44A4-A1E3-0F561C68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BB63-4667-45EA-A1BC-E27633B0DFAC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CE33D4-F4F4-4FCA-BE9D-29E6DCC1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850CDB6-55D3-41AF-8676-D3C16571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81C9-B073-42BC-9517-FDCCD8386F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1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F75EF7-8966-40B0-BDD6-DF988754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E6D8634-DB75-4C3A-84F8-54538CEE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BB63-4667-45EA-A1BC-E27633B0DFAC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DA3C59-A0E7-4C8A-B295-10570FF0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748331D-90A9-4F3C-9044-A92E5D18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81C9-B073-42BC-9517-FDCCD8386F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76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30D7B56-4319-4A9D-9446-7C8D3650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BB63-4667-45EA-A1BC-E27633B0DFAC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E183E54-2CFC-48DD-8B82-E3771659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96D73A-28FF-4177-9CE8-4F0A332D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81C9-B073-42BC-9517-FDCCD8386F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44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E0C33C-D1FD-446F-84DD-1AB779943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BDB366-F050-43BF-9833-B148BB5F9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AEAAF6-73C6-4746-855D-A78D262B2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9352B8-CF06-4030-B314-77DFE4E3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BB63-4667-45EA-A1BC-E27633B0DFAC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99C39E-B2C0-4F3B-97AD-CBA01E16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76EC68C-4CBE-48BD-9D8F-8548EC05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81C9-B073-42BC-9517-FDCCD8386F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83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E5273-1B71-4545-B439-D6C5A014A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EE23965-7C33-4986-9296-D858C14D9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2DC9D2D-4D87-48CE-925F-13681FC9C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073EC5-CF0A-4B58-A235-61C24625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BB63-4667-45EA-A1BC-E27633B0DFAC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C82BE1-3D80-45FB-8214-ED1CD59E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A1E408-5B4E-41D6-B98E-F51BDA3F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81C9-B073-42BC-9517-FDCCD8386F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67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4701EFC-EA36-416A-860D-9BE554AC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F667A9-1EA5-481A-911D-C9F86AE1C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B6DB9B-B28C-4753-B6FE-16DE5BE6E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1BB63-4667-45EA-A1BC-E27633B0DFAC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14ED5A-F87E-4FD3-B8AF-252AECE4C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26CE69-857F-403D-BACE-26E9C35C5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E81C9-B073-42BC-9517-FDCCD8386F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64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A25A7-E8DA-47E4-B955-9D027E9C82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第七組期末專案</a:t>
            </a:r>
            <a:r>
              <a:rPr lang="en-US" altLang="zh-TW" dirty="0"/>
              <a:t>-</a:t>
            </a:r>
            <a:r>
              <a:rPr lang="zh-TW" altLang="en-US" dirty="0"/>
              <a:t>貪吃蛇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A01EAC-77C5-4239-990A-50D70F0C7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4109056005</a:t>
            </a:r>
            <a:r>
              <a:rPr lang="zh-TW" altLang="en-US" dirty="0"/>
              <a:t>資工一林庭毅</a:t>
            </a:r>
            <a:endParaRPr lang="en-US" altLang="zh-TW" dirty="0"/>
          </a:p>
          <a:p>
            <a:r>
              <a:rPr lang="en-US" altLang="zh-TW" dirty="0"/>
              <a:t>4109056015</a:t>
            </a:r>
            <a:r>
              <a:rPr lang="zh-TW" altLang="en-US" dirty="0"/>
              <a:t>資工一黃竑睿</a:t>
            </a:r>
          </a:p>
        </p:txBody>
      </p:sp>
    </p:spTree>
    <p:extLst>
      <p:ext uri="{BB962C8B-B14F-4D97-AF65-F5344CB8AC3E}">
        <p14:creationId xmlns:p14="http://schemas.microsoft.com/office/powerpoint/2010/main" val="343288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22A1B-6673-4FDE-97F7-2C9E84BF3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基礎功能</a:t>
            </a:r>
            <a:r>
              <a:rPr lang="en-US" altLang="zh-TW" dirty="0"/>
              <a:t>-</a:t>
            </a:r>
            <a:r>
              <a:rPr lang="zh-TW" altLang="en-US" dirty="0"/>
              <a:t>移動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5061A3-9BE8-4B7C-8BA4-E28545B3C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Event.keysym</a:t>
            </a:r>
            <a:r>
              <a:rPr lang="en-US" altLang="zh-TW" dirty="0"/>
              <a:t>:</a:t>
            </a:r>
            <a:r>
              <a:rPr lang="zh-TW" altLang="en-US" dirty="0"/>
              <a:t>接收鍵盤指令</a:t>
            </a:r>
            <a:endParaRPr lang="en-US" altLang="zh-TW" dirty="0"/>
          </a:p>
          <a:p>
            <a:r>
              <a:rPr lang="zh-TW" altLang="en-US" dirty="0"/>
              <a:t>往上移動的時候不能往下</a:t>
            </a:r>
            <a:endParaRPr lang="en-US" altLang="zh-TW" dirty="0"/>
          </a:p>
          <a:p>
            <a:r>
              <a:rPr lang="zh-TW" altLang="en-US" dirty="0"/>
              <a:t>往左移動的時候不能往右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11DF32C-345B-49BE-8D28-94B2352BD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371" y="435119"/>
            <a:ext cx="5649113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1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9CF93C-1E07-4D48-842F-DC47E79E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基礎功能</a:t>
            </a:r>
            <a:r>
              <a:rPr lang="en-US" altLang="zh-TW" dirty="0"/>
              <a:t>-</a:t>
            </a:r>
            <a:r>
              <a:rPr lang="zh-TW" altLang="en-US" dirty="0"/>
              <a:t>死亡判定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A0F2B3-9D08-482B-81BE-14F8D929B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頭接觸到身體</a:t>
            </a:r>
            <a:endParaRPr lang="en-US" altLang="zh-TW" dirty="0"/>
          </a:p>
          <a:p>
            <a:r>
              <a:rPr lang="zh-TW" altLang="en-US" dirty="0"/>
              <a:t>沒有尖頭的情況碰到石頭</a:t>
            </a:r>
            <a:endParaRPr lang="en-US" altLang="zh-TW" dirty="0"/>
          </a:p>
          <a:p>
            <a:r>
              <a:rPr lang="zh-TW" altLang="en-US" dirty="0"/>
              <a:t>頭接觸到邊界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FDABA9E-BCB0-4848-B4F9-4EE1C33D0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321" y="2882709"/>
            <a:ext cx="6992253" cy="342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5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22A68A-3DB5-4A4E-AF68-8E3389E5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追加功能</a:t>
            </a:r>
          </a:p>
        </p:txBody>
      </p:sp>
    </p:spTree>
    <p:extLst>
      <p:ext uri="{BB962C8B-B14F-4D97-AF65-F5344CB8AC3E}">
        <p14:creationId xmlns:p14="http://schemas.microsoft.com/office/powerpoint/2010/main" val="49131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12711" r="48220" b="16240"/>
          <a:stretch/>
        </p:blipFill>
        <p:spPr>
          <a:xfrm>
            <a:off x="3328764" y="204005"/>
            <a:ext cx="8491935" cy="655424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31273" y="631766"/>
            <a:ext cx="2809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永久效果介紹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3832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4697" t="11114" r="48935" b="39754"/>
          <a:stretch/>
        </p:blipFill>
        <p:spPr>
          <a:xfrm>
            <a:off x="694573" y="261389"/>
            <a:ext cx="9388765" cy="559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4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A86D813-0BD4-454F-9B6C-9EA62E658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6" y="998510"/>
            <a:ext cx="5520282" cy="524495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12422" r="68619" b="47554"/>
          <a:stretch/>
        </p:blipFill>
        <p:spPr>
          <a:xfrm>
            <a:off x="5931902" y="732501"/>
            <a:ext cx="6128099" cy="465414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82139" y="209281"/>
            <a:ext cx="2809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暫時效果介紹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00194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4932" t="12838" r="70302" b="50678"/>
          <a:stretch/>
        </p:blipFill>
        <p:spPr>
          <a:xfrm>
            <a:off x="2961063" y="181446"/>
            <a:ext cx="4262697" cy="422071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t="38608" r="47444" b="41995"/>
          <a:stretch/>
        </p:blipFill>
        <p:spPr>
          <a:xfrm>
            <a:off x="1488438" y="4547060"/>
            <a:ext cx="8248769" cy="171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38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-260" t="14809" r="45544" b="20691"/>
          <a:stretch/>
        </p:blipFill>
        <p:spPr>
          <a:xfrm>
            <a:off x="1156393" y="598514"/>
            <a:ext cx="8143675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2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5362" t="12393" r="48831" b="4633"/>
          <a:stretch/>
        </p:blipFill>
        <p:spPr>
          <a:xfrm>
            <a:off x="2324791" y="189039"/>
            <a:ext cx="6480000" cy="660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65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5447" t="24746" r="55327" b="23377"/>
          <a:stretch/>
        </p:blipFill>
        <p:spPr>
          <a:xfrm>
            <a:off x="1354975" y="731520"/>
            <a:ext cx="7258755" cy="5400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6657" t="39323" r="74710" b="39778"/>
          <a:stretch/>
        </p:blipFill>
        <p:spPr>
          <a:xfrm>
            <a:off x="5890762" y="332509"/>
            <a:ext cx="456478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5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A69B7E-63DE-4860-BB62-21743C2A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BF3A55-5B6A-4756-995A-61F2DFC9F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遊戲介紹</a:t>
            </a:r>
            <a:endParaRPr lang="en-US" altLang="zh-TW" dirty="0"/>
          </a:p>
          <a:p>
            <a:r>
              <a:rPr lang="zh-TW" altLang="en-US" dirty="0"/>
              <a:t>變數介紹</a:t>
            </a:r>
            <a:endParaRPr lang="en-US" altLang="zh-TW" dirty="0"/>
          </a:p>
          <a:p>
            <a:r>
              <a:rPr lang="zh-TW" altLang="en-US" dirty="0"/>
              <a:t>遊戲介面</a:t>
            </a:r>
            <a:endParaRPr lang="en-US" altLang="zh-TW" dirty="0"/>
          </a:p>
          <a:p>
            <a:r>
              <a:rPr lang="zh-TW" altLang="en-US" dirty="0"/>
              <a:t>基礎功能</a:t>
            </a:r>
            <a:endParaRPr lang="en-US" altLang="zh-TW" dirty="0"/>
          </a:p>
          <a:p>
            <a:r>
              <a:rPr lang="zh-TW" altLang="en-US" dirty="0"/>
              <a:t>追加功能</a:t>
            </a:r>
            <a:endParaRPr lang="en-US" altLang="zh-TW" dirty="0"/>
          </a:p>
          <a:p>
            <a:r>
              <a:rPr lang="zh-TW" altLang="en-US" dirty="0"/>
              <a:t>成果展示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1CC226F-0990-4575-89E0-72626CE2E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345" y="195261"/>
            <a:ext cx="3263455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9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B6A06A-E6A9-4DA6-9A71-A8E28548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1578620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98952-14DC-44DE-AD9C-FE07AB85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0CEA4C-80FF-4801-80CE-8711F2FF1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如何利用</a:t>
            </a:r>
            <a:r>
              <a:rPr lang="en-US" altLang="zh-TW" dirty="0" err="1"/>
              <a:t>tkinter</a:t>
            </a:r>
            <a:r>
              <a:rPr lang="zh-TW" altLang="en-US" dirty="0"/>
              <a:t>實現一個簡單的貪吃蛇</a:t>
            </a:r>
            <a:endParaRPr lang="en-US" altLang="zh-TW" dirty="0"/>
          </a:p>
          <a:p>
            <a:r>
              <a:rPr lang="en-US" altLang="zh-TW" dirty="0"/>
              <a:t>http://www.voycn.com/article/ruheyongpythonzidaidetkinterkushixianyigejiandandetanchishe-yigecainiaodeziyuzile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973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55D45C-7858-4169-B210-66DAD084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68522D-0C08-46DC-A073-363DC0772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貪吃蛇</a:t>
            </a:r>
            <a:r>
              <a:rPr lang="en-US" altLang="zh-TW" dirty="0"/>
              <a:t>:</a:t>
            </a:r>
            <a:r>
              <a:rPr lang="zh-TW" altLang="en-US" dirty="0"/>
              <a:t>蛇吃果實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    頭碰到邊界或自己的身體即失敗</a:t>
            </a:r>
            <a:endParaRPr lang="en-US" altLang="zh-TW" dirty="0"/>
          </a:p>
          <a:p>
            <a:r>
              <a:rPr lang="zh-TW" altLang="en-US" dirty="0"/>
              <a:t>追加功能</a:t>
            </a:r>
            <a:r>
              <a:rPr lang="en-US" altLang="zh-TW" dirty="0"/>
              <a:t>:</a:t>
            </a:r>
            <a:r>
              <a:rPr lang="zh-TW" altLang="en-US" dirty="0"/>
              <a:t>吃到果實將隨機發動效果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         如右圖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B43C53F-4554-4735-933F-6CB56F53B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022" y="1027906"/>
            <a:ext cx="4115374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9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2B54A5-4BD9-40EB-BF19-FA02E4AB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127710-09C3-4464-84B3-1AE79A11B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Have_food</a:t>
            </a:r>
            <a:r>
              <a:rPr lang="en-US" altLang="zh-TW" dirty="0"/>
              <a:t>:</a:t>
            </a:r>
            <a:r>
              <a:rPr lang="zh-TW" altLang="en-US" dirty="0"/>
              <a:t>場的果實量</a:t>
            </a:r>
            <a:endParaRPr lang="en-US" altLang="zh-TW" dirty="0"/>
          </a:p>
          <a:p>
            <a:r>
              <a:rPr lang="en-US" altLang="zh-TW" dirty="0" err="1"/>
              <a:t>maxFood</a:t>
            </a:r>
            <a:r>
              <a:rPr lang="en-US" altLang="zh-TW" dirty="0"/>
              <a:t>:</a:t>
            </a:r>
            <a:r>
              <a:rPr lang="zh-TW" altLang="en-US" dirty="0"/>
              <a:t>果實生成量上限</a:t>
            </a:r>
            <a:endParaRPr lang="en-US" altLang="zh-TW" dirty="0"/>
          </a:p>
          <a:p>
            <a:r>
              <a:rPr lang="en-US" altLang="zh-TW" dirty="0" err="1"/>
              <a:t>tempFood</a:t>
            </a:r>
            <a:r>
              <a:rPr lang="en-US" altLang="zh-TW" dirty="0"/>
              <a:t>:</a:t>
            </a:r>
            <a:r>
              <a:rPr lang="zh-TW" altLang="en-US" dirty="0"/>
              <a:t>控制大豐收、大歉收時的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         食物量</a:t>
            </a:r>
            <a:endParaRPr lang="en-US" altLang="zh-TW" dirty="0"/>
          </a:p>
          <a:p>
            <a:r>
              <a:rPr lang="en-US" altLang="zh-TW" dirty="0" err="1"/>
              <a:t>effectTime</a:t>
            </a:r>
            <a:r>
              <a:rPr lang="en-US" altLang="zh-TW" dirty="0"/>
              <a:t>:['</a:t>
            </a:r>
            <a:r>
              <a:rPr lang="zh-TW" altLang="en-US" dirty="0"/>
              <a:t>幸運</a:t>
            </a:r>
            <a:r>
              <a:rPr lang="en-US" altLang="zh-TW" dirty="0"/>
              <a:t>', False, 0, 10]</a:t>
            </a:r>
          </a:p>
          <a:p>
            <a:r>
              <a:rPr lang="en-US" altLang="zh-TW" dirty="0" err="1"/>
              <a:t>growNum</a:t>
            </a:r>
            <a:r>
              <a:rPr lang="en-US" altLang="zh-TW" dirty="0"/>
              <a:t>:</a:t>
            </a:r>
            <a:r>
              <a:rPr lang="zh-TW" altLang="en-US" dirty="0"/>
              <a:t>爆發成長時的長度</a:t>
            </a: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3CF82AC-AD8A-4CCC-BB82-41B4074F4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835" y="1523734"/>
            <a:ext cx="4467849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DE53C6-910F-4E1A-98F4-E2953C29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遊戲介面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1770B6-4406-4F82-9473-93E43144A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遊戲運作畫面</a:t>
            </a:r>
            <a:endParaRPr lang="en-US" altLang="zh-TW" dirty="0"/>
          </a:p>
          <a:p>
            <a:r>
              <a:rPr lang="zh-TW" altLang="en-US" dirty="0"/>
              <a:t>狀態顯示、效果計時器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381BB63-B269-484D-9F53-7A97D2638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606" y="0"/>
            <a:ext cx="3589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9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4B7249-5D1F-4EDD-BBD9-F0288A09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遊戲運作畫面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3D9625-978A-4C35-9D4C-098E793E0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dirty="0" err="1"/>
              <a:t>tk.Canvas</a:t>
            </a:r>
            <a:r>
              <a:rPr lang="zh-TW" altLang="en-US" dirty="0"/>
              <a:t>創造繪圖空間</a:t>
            </a:r>
            <a:endParaRPr lang="en-US" altLang="zh-TW" dirty="0"/>
          </a:p>
          <a:p>
            <a:r>
              <a:rPr lang="en-US" altLang="zh-TW" dirty="0" err="1"/>
              <a:t>draw_a_unit</a:t>
            </a:r>
            <a:r>
              <a:rPr lang="en-US" altLang="zh-TW" dirty="0"/>
              <a:t>:</a:t>
            </a:r>
            <a:r>
              <a:rPr lang="zh-TW" altLang="en-US" dirty="0"/>
              <a:t>在左上角畫一個做為參照的小正方形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				(</a:t>
            </a:r>
            <a:r>
              <a:rPr lang="en-US" altLang="zh-TW" dirty="0" err="1"/>
              <a:t>canvas.create_rectangle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put_a_background</a:t>
            </a:r>
            <a:r>
              <a:rPr lang="en-US" altLang="zh-TW" dirty="0"/>
              <a:t>:</a:t>
            </a:r>
            <a:r>
              <a:rPr lang="zh-TW" altLang="en-US" dirty="0"/>
              <a:t>將</a:t>
            </a:r>
            <a:r>
              <a:rPr lang="en-US" altLang="zh-TW" dirty="0" err="1"/>
              <a:t>draw_a_unit</a:t>
            </a:r>
            <a:r>
              <a:rPr lang="zh-TW" altLang="en-US" dirty="0"/>
              <a:t>套入迴圈</a:t>
            </a:r>
            <a:endParaRPr lang="en-US" altLang="zh-TW" dirty="0"/>
          </a:p>
          <a:p>
            <a:r>
              <a:rPr lang="en-US" altLang="zh-TW" dirty="0" err="1"/>
              <a:t>draw_the_snake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4453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D0A7973-0A81-4CFA-B8B4-0112137BA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1193810"/>
            <a:ext cx="11116503" cy="4470380"/>
          </a:xfrm>
        </p:spPr>
      </p:pic>
    </p:spTree>
    <p:extLst>
      <p:ext uri="{BB962C8B-B14F-4D97-AF65-F5344CB8AC3E}">
        <p14:creationId xmlns:p14="http://schemas.microsoft.com/office/powerpoint/2010/main" val="5937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42DEAE-ABBC-4CD1-A6CE-0CC32603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效果計時器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ABEC79F-A1A9-4536-BAC4-772B3FF81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049" y="1488098"/>
            <a:ext cx="7664079" cy="5022533"/>
          </a:xfrm>
        </p:spPr>
      </p:pic>
    </p:spTree>
    <p:extLst>
      <p:ext uri="{BB962C8B-B14F-4D97-AF65-F5344CB8AC3E}">
        <p14:creationId xmlns:p14="http://schemas.microsoft.com/office/powerpoint/2010/main" val="248700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F91A13-3D5C-4063-BB39-2B4CDD55F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基礎功能</a:t>
            </a:r>
            <a:r>
              <a:rPr lang="en-US" altLang="zh-TW" dirty="0"/>
              <a:t>-</a:t>
            </a:r>
            <a:r>
              <a:rPr lang="zh-TW" altLang="en-US" dirty="0"/>
              <a:t>移動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C4C67FE-EC7F-4111-931B-EF6D0E0A3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86" y="1863231"/>
            <a:ext cx="11350428" cy="3915766"/>
          </a:xfrm>
        </p:spPr>
      </p:pic>
    </p:spTree>
    <p:extLst>
      <p:ext uri="{BB962C8B-B14F-4D97-AF65-F5344CB8AC3E}">
        <p14:creationId xmlns:p14="http://schemas.microsoft.com/office/powerpoint/2010/main" val="4635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206</Words>
  <Application>Microsoft Office PowerPoint</Application>
  <PresentationFormat>寬螢幕</PresentationFormat>
  <Paragraphs>48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新細明體</vt:lpstr>
      <vt:lpstr>Arial</vt:lpstr>
      <vt:lpstr>Calibri</vt:lpstr>
      <vt:lpstr>Calibri Light</vt:lpstr>
      <vt:lpstr>Office 佈景主題</vt:lpstr>
      <vt:lpstr>第七組期末專案-貪吃蛇</vt:lpstr>
      <vt:lpstr>目錄</vt:lpstr>
      <vt:lpstr>遊戲介紹</vt:lpstr>
      <vt:lpstr>變數介紹</vt:lpstr>
      <vt:lpstr>遊戲介面</vt:lpstr>
      <vt:lpstr>遊戲運作畫面 </vt:lpstr>
      <vt:lpstr>PowerPoint 簡報</vt:lpstr>
      <vt:lpstr>效果計時器</vt:lpstr>
      <vt:lpstr>基礎功能-移動</vt:lpstr>
      <vt:lpstr>基礎功能-移動</vt:lpstr>
      <vt:lpstr>基礎功能-死亡判定</vt:lpstr>
      <vt:lpstr>追加功能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成果展示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第七組期末專案-貪吃蛇</dc:title>
  <dc:creator>tingyi356@gmail.com</dc:creator>
  <cp:lastModifiedBy>superuser</cp:lastModifiedBy>
  <cp:revision>20</cp:revision>
  <dcterms:created xsi:type="dcterms:W3CDTF">2021-06-14T12:39:56Z</dcterms:created>
  <dcterms:modified xsi:type="dcterms:W3CDTF">2021-06-17T03:56:09Z</dcterms:modified>
</cp:coreProperties>
</file>