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327" r:id="rId3"/>
    <p:sldId id="257" r:id="rId4"/>
    <p:sldId id="287" r:id="rId5"/>
    <p:sldId id="291" r:id="rId6"/>
    <p:sldId id="258" r:id="rId7"/>
    <p:sldId id="288" r:id="rId8"/>
    <p:sldId id="259" r:id="rId9"/>
    <p:sldId id="290" r:id="rId10"/>
    <p:sldId id="289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322" r:id="rId19"/>
    <p:sldId id="300" r:id="rId20"/>
    <p:sldId id="301" r:id="rId21"/>
    <p:sldId id="299" r:id="rId22"/>
    <p:sldId id="307" r:id="rId23"/>
    <p:sldId id="302" r:id="rId24"/>
    <p:sldId id="303" r:id="rId25"/>
    <p:sldId id="326" r:id="rId26"/>
    <p:sldId id="304" r:id="rId27"/>
    <p:sldId id="305" r:id="rId28"/>
    <p:sldId id="306" r:id="rId29"/>
    <p:sldId id="309" r:id="rId30"/>
    <p:sldId id="308" r:id="rId31"/>
    <p:sldId id="310" r:id="rId32"/>
    <p:sldId id="313" r:id="rId33"/>
    <p:sldId id="323" r:id="rId34"/>
    <p:sldId id="312" r:id="rId35"/>
    <p:sldId id="314" r:id="rId36"/>
    <p:sldId id="315" r:id="rId37"/>
    <p:sldId id="316" r:id="rId38"/>
    <p:sldId id="317" r:id="rId39"/>
    <p:sldId id="319" r:id="rId40"/>
    <p:sldId id="325" r:id="rId41"/>
    <p:sldId id="318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849E"/>
    <a:srgbClr val="EEE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0A5C1-E0C3-4EE2-83D1-346BD068E4F8}" v="14" dt="2023-09-22T01:59:32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568" autoAdjust="0"/>
  </p:normalViewPr>
  <p:slideViewPr>
    <p:cSldViewPr snapToGrid="0">
      <p:cViewPr varScale="1">
        <p:scale>
          <a:sx n="124" d="100"/>
          <a:sy n="124" d="100"/>
        </p:scale>
        <p:origin x="744" y="17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小宇 鄭" userId="e5bd7a824cbfa7b8" providerId="LiveId" clId="{B070A5C1-E0C3-4EE2-83D1-346BD068E4F8}"/>
    <pc:docChg chg="custSel addSld delSld modSld sldOrd">
      <pc:chgData name="小宇 鄭" userId="e5bd7a824cbfa7b8" providerId="LiveId" clId="{B070A5C1-E0C3-4EE2-83D1-346BD068E4F8}" dt="2023-09-23T13:06:27.281" v="281" actId="1076"/>
      <pc:docMkLst>
        <pc:docMk/>
      </pc:docMkLst>
      <pc:sldChg chg="modSp mod">
        <pc:chgData name="小宇 鄭" userId="e5bd7a824cbfa7b8" providerId="LiveId" clId="{B070A5C1-E0C3-4EE2-83D1-346BD068E4F8}" dt="2023-09-23T13:04:59.486" v="280" actId="14100"/>
        <pc:sldMkLst>
          <pc:docMk/>
          <pc:sldMk cId="0" sldId="256"/>
        </pc:sldMkLst>
        <pc:spChg chg="mod">
          <ac:chgData name="小宇 鄭" userId="e5bd7a824cbfa7b8" providerId="LiveId" clId="{B070A5C1-E0C3-4EE2-83D1-346BD068E4F8}" dt="2023-09-23T13:04:59.486" v="280" actId="14100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小宇 鄭" userId="e5bd7a824cbfa7b8" providerId="LiveId" clId="{B070A5C1-E0C3-4EE2-83D1-346BD068E4F8}" dt="2023-09-19T10:28:28.292" v="82" actId="20577"/>
        <pc:sldMkLst>
          <pc:docMk/>
          <pc:sldMk cId="0" sldId="258"/>
        </pc:sldMkLst>
        <pc:spChg chg="mod">
          <ac:chgData name="小宇 鄭" userId="e5bd7a824cbfa7b8" providerId="LiveId" clId="{B070A5C1-E0C3-4EE2-83D1-346BD068E4F8}" dt="2023-09-19T10:28:28.292" v="82" actId="20577"/>
          <ac:spMkLst>
            <pc:docMk/>
            <pc:sldMk cId="0" sldId="258"/>
            <ac:spMk id="13" creationId="{3DBFE6D7-5F92-EF8F-BFCD-3FFEA5B6BBC0}"/>
          </ac:spMkLst>
        </pc:spChg>
      </pc:sldChg>
      <pc:sldChg chg="addSp modSp mod">
        <pc:chgData name="小宇 鄭" userId="e5bd7a824cbfa7b8" providerId="LiveId" clId="{B070A5C1-E0C3-4EE2-83D1-346BD068E4F8}" dt="2023-09-22T01:59:32.487" v="279" actId="20578"/>
        <pc:sldMkLst>
          <pc:docMk/>
          <pc:sldMk cId="0" sldId="259"/>
        </pc:sldMkLst>
        <pc:spChg chg="add mod">
          <ac:chgData name="小宇 鄭" userId="e5bd7a824cbfa7b8" providerId="LiveId" clId="{B070A5C1-E0C3-4EE2-83D1-346BD068E4F8}" dt="2023-09-21T15:16:50.363" v="234" actId="1076"/>
          <ac:spMkLst>
            <pc:docMk/>
            <pc:sldMk cId="0" sldId="259"/>
            <ac:spMk id="2" creationId="{358E09CE-7DEC-3333-B342-BD9E7547C748}"/>
          </ac:spMkLst>
        </pc:spChg>
        <pc:spChg chg="add mod">
          <ac:chgData name="小宇 鄭" userId="e5bd7a824cbfa7b8" providerId="LiveId" clId="{B070A5C1-E0C3-4EE2-83D1-346BD068E4F8}" dt="2023-09-21T15:16:57.137" v="236" actId="1076"/>
          <ac:spMkLst>
            <pc:docMk/>
            <pc:sldMk cId="0" sldId="259"/>
            <ac:spMk id="5" creationId="{A018469A-1B48-1A6C-B5A8-5CC022B9253E}"/>
          </ac:spMkLst>
        </pc:spChg>
        <pc:spChg chg="mod">
          <ac:chgData name="小宇 鄭" userId="e5bd7a824cbfa7b8" providerId="LiveId" clId="{B070A5C1-E0C3-4EE2-83D1-346BD068E4F8}" dt="2023-09-22T01:59:32.487" v="279" actId="20578"/>
          <ac:spMkLst>
            <pc:docMk/>
            <pc:sldMk cId="0" sldId="259"/>
            <ac:spMk id="7" creationId="{147F0516-4410-FFF9-B117-C681F2601CAC}"/>
          </ac:spMkLst>
        </pc:spChg>
      </pc:sldChg>
      <pc:sldChg chg="modSp mod">
        <pc:chgData name="小宇 鄭" userId="e5bd7a824cbfa7b8" providerId="LiveId" clId="{B070A5C1-E0C3-4EE2-83D1-346BD068E4F8}" dt="2023-09-20T16:03:23.793" v="184" actId="1076"/>
        <pc:sldMkLst>
          <pc:docMk/>
          <pc:sldMk cId="991660845" sldId="287"/>
        </pc:sldMkLst>
        <pc:graphicFrameChg chg="mod">
          <ac:chgData name="小宇 鄭" userId="e5bd7a824cbfa7b8" providerId="LiveId" clId="{B070A5C1-E0C3-4EE2-83D1-346BD068E4F8}" dt="2023-09-20T16:03:23.793" v="184" actId="1076"/>
          <ac:graphicFrameMkLst>
            <pc:docMk/>
            <pc:sldMk cId="991660845" sldId="287"/>
            <ac:graphicFrameMk id="7" creationId="{F9BD8A2E-330A-0136-C89C-E91F5289F31E}"/>
          </ac:graphicFrameMkLst>
        </pc:graphicFrameChg>
      </pc:sldChg>
      <pc:sldChg chg="modSp mod">
        <pc:chgData name="小宇 鄭" userId="e5bd7a824cbfa7b8" providerId="LiveId" clId="{B070A5C1-E0C3-4EE2-83D1-346BD068E4F8}" dt="2023-09-20T16:04:03.405" v="185" actId="115"/>
        <pc:sldMkLst>
          <pc:docMk/>
          <pc:sldMk cId="1781860258" sldId="289"/>
        </pc:sldMkLst>
        <pc:spChg chg="mod">
          <ac:chgData name="小宇 鄭" userId="e5bd7a824cbfa7b8" providerId="LiveId" clId="{B070A5C1-E0C3-4EE2-83D1-346BD068E4F8}" dt="2023-09-20T16:04:03.405" v="185" actId="115"/>
          <ac:spMkLst>
            <pc:docMk/>
            <pc:sldMk cId="1781860258" sldId="289"/>
            <ac:spMk id="7" creationId="{147F0516-4410-FFF9-B117-C681F2601CAC}"/>
          </ac:spMkLst>
        </pc:spChg>
      </pc:sldChg>
      <pc:sldChg chg="modSp mod">
        <pc:chgData name="小宇 鄭" userId="e5bd7a824cbfa7b8" providerId="LiveId" clId="{B070A5C1-E0C3-4EE2-83D1-346BD068E4F8}" dt="2023-09-21T14:24:58.722" v="226" actId="1076"/>
        <pc:sldMkLst>
          <pc:docMk/>
          <pc:sldMk cId="1683697031" sldId="292"/>
        </pc:sldMkLst>
        <pc:spChg chg="mod">
          <ac:chgData name="小宇 鄭" userId="e5bd7a824cbfa7b8" providerId="LiveId" clId="{B070A5C1-E0C3-4EE2-83D1-346BD068E4F8}" dt="2023-09-19T10:15:12.991" v="56" actId="20577"/>
          <ac:spMkLst>
            <pc:docMk/>
            <pc:sldMk cId="1683697031" sldId="292"/>
            <ac:spMk id="7" creationId="{147F0516-4410-FFF9-B117-C681F2601CAC}"/>
          </ac:spMkLst>
        </pc:spChg>
        <pc:picChg chg="mod">
          <ac:chgData name="小宇 鄭" userId="e5bd7a824cbfa7b8" providerId="LiveId" clId="{B070A5C1-E0C3-4EE2-83D1-346BD068E4F8}" dt="2023-09-21T14:24:58.722" v="226" actId="1076"/>
          <ac:picMkLst>
            <pc:docMk/>
            <pc:sldMk cId="1683697031" sldId="292"/>
            <ac:picMk id="2" creationId="{0E31121D-EBC3-D5D3-1CA3-3BAD85D39C38}"/>
          </ac:picMkLst>
        </pc:picChg>
      </pc:sldChg>
      <pc:sldChg chg="modSp mod">
        <pc:chgData name="小宇 鄭" userId="e5bd7a824cbfa7b8" providerId="LiveId" clId="{B070A5C1-E0C3-4EE2-83D1-346BD068E4F8}" dt="2023-09-19T10:00:19.247" v="26" actId="20577"/>
        <pc:sldMkLst>
          <pc:docMk/>
          <pc:sldMk cId="83404192" sldId="302"/>
        </pc:sldMkLst>
        <pc:spChg chg="mod">
          <ac:chgData name="小宇 鄭" userId="e5bd7a824cbfa7b8" providerId="LiveId" clId="{B070A5C1-E0C3-4EE2-83D1-346BD068E4F8}" dt="2023-09-19T10:00:19.247" v="26" actId="20577"/>
          <ac:spMkLst>
            <pc:docMk/>
            <pc:sldMk cId="83404192" sldId="302"/>
            <ac:spMk id="3" creationId="{7338EFA9-381A-198C-B1E9-AED49AD4168C}"/>
          </ac:spMkLst>
        </pc:spChg>
      </pc:sldChg>
      <pc:sldChg chg="modSp mod">
        <pc:chgData name="小宇 鄭" userId="e5bd7a824cbfa7b8" providerId="LiveId" clId="{B070A5C1-E0C3-4EE2-83D1-346BD068E4F8}" dt="2023-09-20T04:25:41.574" v="150" actId="20577"/>
        <pc:sldMkLst>
          <pc:docMk/>
          <pc:sldMk cId="2988404883" sldId="303"/>
        </pc:sldMkLst>
        <pc:spChg chg="mod">
          <ac:chgData name="小宇 鄭" userId="e5bd7a824cbfa7b8" providerId="LiveId" clId="{B070A5C1-E0C3-4EE2-83D1-346BD068E4F8}" dt="2023-09-20T04:25:41.574" v="150" actId="20577"/>
          <ac:spMkLst>
            <pc:docMk/>
            <pc:sldMk cId="2988404883" sldId="303"/>
            <ac:spMk id="4" creationId="{E6C2262D-995C-B172-F7E7-4EC6BA87BBAE}"/>
          </ac:spMkLst>
        </pc:spChg>
      </pc:sldChg>
      <pc:sldChg chg="modSp mod">
        <pc:chgData name="小宇 鄭" userId="e5bd7a824cbfa7b8" providerId="LiveId" clId="{B070A5C1-E0C3-4EE2-83D1-346BD068E4F8}" dt="2023-09-20T04:26:19.081" v="160" actId="20577"/>
        <pc:sldMkLst>
          <pc:docMk/>
          <pc:sldMk cId="2577191900" sldId="304"/>
        </pc:sldMkLst>
        <pc:spChg chg="mod">
          <ac:chgData name="小宇 鄭" userId="e5bd7a824cbfa7b8" providerId="LiveId" clId="{B070A5C1-E0C3-4EE2-83D1-346BD068E4F8}" dt="2023-09-20T04:26:19.081" v="160" actId="20577"/>
          <ac:spMkLst>
            <pc:docMk/>
            <pc:sldMk cId="2577191900" sldId="304"/>
            <ac:spMk id="3" creationId="{7338EFA9-381A-198C-B1E9-AED49AD4168C}"/>
          </ac:spMkLst>
        </pc:spChg>
      </pc:sldChg>
      <pc:sldChg chg="modSp mod">
        <pc:chgData name="小宇 鄭" userId="e5bd7a824cbfa7b8" providerId="LiveId" clId="{B070A5C1-E0C3-4EE2-83D1-346BD068E4F8}" dt="2023-09-20T15:51:37.730" v="165" actId="1076"/>
        <pc:sldMkLst>
          <pc:docMk/>
          <pc:sldMk cId="3083737064" sldId="308"/>
        </pc:sldMkLst>
        <pc:picChg chg="mod">
          <ac:chgData name="小宇 鄭" userId="e5bd7a824cbfa7b8" providerId="LiveId" clId="{B070A5C1-E0C3-4EE2-83D1-346BD068E4F8}" dt="2023-09-20T15:51:37.730" v="165" actId="1076"/>
          <ac:picMkLst>
            <pc:docMk/>
            <pc:sldMk cId="3083737064" sldId="308"/>
            <ac:picMk id="7" creationId="{9416E042-8AA1-B5D2-BEAE-7ABF564B82BB}"/>
          </ac:picMkLst>
        </pc:picChg>
      </pc:sldChg>
      <pc:sldChg chg="addSp delSp modSp mod">
        <pc:chgData name="小宇 鄭" userId="e5bd7a824cbfa7b8" providerId="LiveId" clId="{B070A5C1-E0C3-4EE2-83D1-346BD068E4F8}" dt="2023-09-21T16:44:39.311" v="278" actId="478"/>
        <pc:sldMkLst>
          <pc:docMk/>
          <pc:sldMk cId="949067714" sldId="314"/>
        </pc:sldMkLst>
        <pc:spChg chg="add del mod">
          <ac:chgData name="小宇 鄭" userId="e5bd7a824cbfa7b8" providerId="LiveId" clId="{B070A5C1-E0C3-4EE2-83D1-346BD068E4F8}" dt="2023-09-21T16:44:35.893" v="275" actId="478"/>
          <ac:spMkLst>
            <pc:docMk/>
            <pc:sldMk cId="949067714" sldId="314"/>
            <ac:spMk id="3" creationId="{EB3E65E1-2771-1853-A90D-05E19C7ED43A}"/>
          </ac:spMkLst>
        </pc:spChg>
        <pc:spChg chg="add del mod">
          <ac:chgData name="小宇 鄭" userId="e5bd7a824cbfa7b8" providerId="LiveId" clId="{B070A5C1-E0C3-4EE2-83D1-346BD068E4F8}" dt="2023-09-21T16:44:39.311" v="278" actId="478"/>
          <ac:spMkLst>
            <pc:docMk/>
            <pc:sldMk cId="949067714" sldId="314"/>
            <ac:spMk id="5" creationId="{E5934F96-6C79-9C39-FBB9-D737923CFB63}"/>
          </ac:spMkLst>
        </pc:spChg>
        <pc:picChg chg="mod">
          <ac:chgData name="小宇 鄭" userId="e5bd7a824cbfa7b8" providerId="LiveId" clId="{B070A5C1-E0C3-4EE2-83D1-346BD068E4F8}" dt="2023-09-20T15:57:48.783" v="167" actId="1076"/>
          <ac:picMkLst>
            <pc:docMk/>
            <pc:sldMk cId="949067714" sldId="314"/>
            <ac:picMk id="2" creationId="{AFB6986D-26D9-9742-7DF0-EBC844869875}"/>
          </ac:picMkLst>
        </pc:picChg>
      </pc:sldChg>
      <pc:sldChg chg="addSp delSp modSp mod">
        <pc:chgData name="小宇 鄭" userId="e5bd7a824cbfa7b8" providerId="LiveId" clId="{B070A5C1-E0C3-4EE2-83D1-346BD068E4F8}" dt="2023-09-21T16:43:01.201" v="240" actId="21"/>
        <pc:sldMkLst>
          <pc:docMk/>
          <pc:sldMk cId="1316094003" sldId="318"/>
        </pc:sldMkLst>
        <pc:spChg chg="mod">
          <ac:chgData name="小宇 鄭" userId="e5bd7a824cbfa7b8" providerId="LiveId" clId="{B070A5C1-E0C3-4EE2-83D1-346BD068E4F8}" dt="2023-09-19T11:23:08.792" v="143" actId="1076"/>
          <ac:spMkLst>
            <pc:docMk/>
            <pc:sldMk cId="1316094003" sldId="318"/>
            <ac:spMk id="3" creationId="{E4301D43-6090-0BB2-A2D8-10091920D9A5}"/>
          </ac:spMkLst>
        </pc:spChg>
        <pc:picChg chg="add del mod">
          <ac:chgData name="小宇 鄭" userId="e5bd7a824cbfa7b8" providerId="LiveId" clId="{B070A5C1-E0C3-4EE2-83D1-346BD068E4F8}" dt="2023-09-21T16:43:01.201" v="240" actId="21"/>
          <ac:picMkLst>
            <pc:docMk/>
            <pc:sldMk cId="1316094003" sldId="318"/>
            <ac:picMk id="6" creationId="{DA88A455-2810-BB63-747D-A86B10AEF4FD}"/>
          </ac:picMkLst>
        </pc:picChg>
      </pc:sldChg>
      <pc:sldChg chg="modSp mod">
        <pc:chgData name="小宇 鄭" userId="e5bd7a824cbfa7b8" providerId="LiveId" clId="{B070A5C1-E0C3-4EE2-83D1-346BD068E4F8}" dt="2023-09-20T16:01:35.240" v="183" actId="1076"/>
        <pc:sldMkLst>
          <pc:docMk/>
          <pc:sldMk cId="2820013901" sldId="319"/>
        </pc:sldMkLst>
        <pc:graphicFrameChg chg="mod">
          <ac:chgData name="小宇 鄭" userId="e5bd7a824cbfa7b8" providerId="LiveId" clId="{B070A5C1-E0C3-4EE2-83D1-346BD068E4F8}" dt="2023-09-20T16:01:35.240" v="183" actId="1076"/>
          <ac:graphicFrameMkLst>
            <pc:docMk/>
            <pc:sldMk cId="2820013901" sldId="319"/>
            <ac:graphicFrameMk id="9" creationId="{CECDF41D-9E3C-480F-56FB-929151E1A9D9}"/>
          </ac:graphicFrameMkLst>
        </pc:graphicFrameChg>
      </pc:sldChg>
      <pc:sldChg chg="del">
        <pc:chgData name="小宇 鄭" userId="e5bd7a824cbfa7b8" providerId="LiveId" clId="{B070A5C1-E0C3-4EE2-83D1-346BD068E4F8}" dt="2023-09-19T10:01:01.943" v="27" actId="47"/>
        <pc:sldMkLst>
          <pc:docMk/>
          <pc:sldMk cId="1640422410" sldId="320"/>
        </pc:sldMkLst>
      </pc:sldChg>
      <pc:sldChg chg="del">
        <pc:chgData name="小宇 鄭" userId="e5bd7a824cbfa7b8" providerId="LiveId" clId="{B070A5C1-E0C3-4EE2-83D1-346BD068E4F8}" dt="2023-09-19T10:06:16.249" v="29" actId="47"/>
        <pc:sldMkLst>
          <pc:docMk/>
          <pc:sldMk cId="2007570287" sldId="324"/>
        </pc:sldMkLst>
      </pc:sldChg>
      <pc:sldChg chg="modSp mod">
        <pc:chgData name="小宇 鄭" userId="e5bd7a824cbfa7b8" providerId="LiveId" clId="{B070A5C1-E0C3-4EE2-83D1-346BD068E4F8}" dt="2023-09-20T16:00:41.306" v="182" actId="1076"/>
        <pc:sldMkLst>
          <pc:docMk/>
          <pc:sldMk cId="3815005515" sldId="325"/>
        </pc:sldMkLst>
        <pc:spChg chg="mod">
          <ac:chgData name="小宇 鄭" userId="e5bd7a824cbfa7b8" providerId="LiveId" clId="{B070A5C1-E0C3-4EE2-83D1-346BD068E4F8}" dt="2023-09-20T15:59:41.001" v="179" actId="20577"/>
          <ac:spMkLst>
            <pc:docMk/>
            <pc:sldMk cId="3815005515" sldId="325"/>
            <ac:spMk id="2" creationId="{C03AA664-F763-01F2-5CBF-67E918F09737}"/>
          </ac:spMkLst>
        </pc:spChg>
        <pc:picChg chg="mod">
          <ac:chgData name="小宇 鄭" userId="e5bd7a824cbfa7b8" providerId="LiveId" clId="{B070A5C1-E0C3-4EE2-83D1-346BD068E4F8}" dt="2023-09-20T16:00:41.306" v="182" actId="1076"/>
          <ac:picMkLst>
            <pc:docMk/>
            <pc:sldMk cId="3815005515" sldId="325"/>
            <ac:picMk id="7" creationId="{DF55A822-348C-8DC3-BF91-6667B0573F5E}"/>
          </ac:picMkLst>
        </pc:picChg>
      </pc:sldChg>
      <pc:sldChg chg="add ord">
        <pc:chgData name="小宇 鄭" userId="e5bd7a824cbfa7b8" providerId="LiveId" clId="{B070A5C1-E0C3-4EE2-83D1-346BD068E4F8}" dt="2023-09-19T10:22:59.097" v="66"/>
        <pc:sldMkLst>
          <pc:docMk/>
          <pc:sldMk cId="722691757" sldId="326"/>
        </pc:sldMkLst>
      </pc:sldChg>
      <pc:sldChg chg="addSp modSp new mod">
        <pc:chgData name="小宇 鄭" userId="e5bd7a824cbfa7b8" providerId="LiveId" clId="{B070A5C1-E0C3-4EE2-83D1-346BD068E4F8}" dt="2023-09-21T16:43:33.113" v="270" actId="20577"/>
        <pc:sldMkLst>
          <pc:docMk/>
          <pc:sldMk cId="2657825139" sldId="327"/>
        </pc:sldMkLst>
        <pc:spChg chg="mod">
          <ac:chgData name="小宇 鄭" userId="e5bd7a824cbfa7b8" providerId="LiveId" clId="{B070A5C1-E0C3-4EE2-83D1-346BD068E4F8}" dt="2023-09-19T10:52:34.520" v="110" actId="27636"/>
          <ac:spMkLst>
            <pc:docMk/>
            <pc:sldMk cId="2657825139" sldId="327"/>
            <ac:spMk id="2" creationId="{4CEBA9E7-F7D8-79B6-DEAB-6F3D19AABBE8}"/>
          </ac:spMkLst>
        </pc:spChg>
        <pc:spChg chg="add mod">
          <ac:chgData name="小宇 鄭" userId="e5bd7a824cbfa7b8" providerId="LiveId" clId="{B070A5C1-E0C3-4EE2-83D1-346BD068E4F8}" dt="2023-09-19T10:52:49.253" v="116" actId="1076"/>
          <ac:spMkLst>
            <pc:docMk/>
            <pc:sldMk cId="2657825139" sldId="327"/>
            <ac:spMk id="3" creationId="{D6CC7502-0B1F-38C2-CFC7-8C53CB4A9EEE}"/>
          </ac:spMkLst>
        </pc:spChg>
        <pc:spChg chg="add mod">
          <ac:chgData name="小宇 鄭" userId="e5bd7a824cbfa7b8" providerId="LiveId" clId="{B070A5C1-E0C3-4EE2-83D1-346BD068E4F8}" dt="2023-09-19T10:53:16.567" v="121" actId="1076"/>
          <ac:spMkLst>
            <pc:docMk/>
            <pc:sldMk cId="2657825139" sldId="327"/>
            <ac:spMk id="4" creationId="{2BE02779-11F2-A679-4157-D83A52C1B6E6}"/>
          </ac:spMkLst>
        </pc:spChg>
        <pc:spChg chg="add mod">
          <ac:chgData name="小宇 鄭" userId="e5bd7a824cbfa7b8" providerId="LiveId" clId="{B070A5C1-E0C3-4EE2-83D1-346BD068E4F8}" dt="2023-09-19T10:54:00.945" v="132" actId="1076"/>
          <ac:spMkLst>
            <pc:docMk/>
            <pc:sldMk cId="2657825139" sldId="327"/>
            <ac:spMk id="5" creationId="{2AD6FF11-98D3-2592-96BD-144E390C8196}"/>
          </ac:spMkLst>
        </pc:spChg>
        <pc:spChg chg="add mod">
          <ac:chgData name="小宇 鄭" userId="e5bd7a824cbfa7b8" providerId="LiveId" clId="{B070A5C1-E0C3-4EE2-83D1-346BD068E4F8}" dt="2023-09-19T10:54:20.970" v="141" actId="1076"/>
          <ac:spMkLst>
            <pc:docMk/>
            <pc:sldMk cId="2657825139" sldId="327"/>
            <ac:spMk id="6" creationId="{888524B5-0AF4-1ADA-4802-A80BD2E6736B}"/>
          </ac:spMkLst>
        </pc:spChg>
        <pc:spChg chg="add mod">
          <ac:chgData name="小宇 鄭" userId="e5bd7a824cbfa7b8" providerId="LiveId" clId="{B070A5C1-E0C3-4EE2-83D1-346BD068E4F8}" dt="2023-09-21T16:43:33.113" v="270" actId="20577"/>
          <ac:spMkLst>
            <pc:docMk/>
            <pc:sldMk cId="2657825139" sldId="327"/>
            <ac:spMk id="7" creationId="{F9080D8F-2F54-2FFC-D89A-F4F72C7DF2FA}"/>
          </ac:spMkLst>
        </pc:spChg>
      </pc:sldChg>
      <pc:sldChg chg="addSp delSp modSp new mod">
        <pc:chgData name="小宇 鄭" userId="e5bd7a824cbfa7b8" providerId="LiveId" clId="{B070A5C1-E0C3-4EE2-83D1-346BD068E4F8}" dt="2023-09-23T13:06:27.281" v="281" actId="1076"/>
        <pc:sldMkLst>
          <pc:docMk/>
          <pc:sldMk cId="1926347959" sldId="328"/>
        </pc:sldMkLst>
        <pc:spChg chg="del">
          <ac:chgData name="小宇 鄭" userId="e5bd7a824cbfa7b8" providerId="LiveId" clId="{B070A5C1-E0C3-4EE2-83D1-346BD068E4F8}" dt="2023-09-21T16:43:04.511" v="242" actId="478"/>
          <ac:spMkLst>
            <pc:docMk/>
            <pc:sldMk cId="1926347959" sldId="328"/>
            <ac:spMk id="2" creationId="{6DEF9BDD-F18A-EF5F-F2B6-518F9BEED413}"/>
          </ac:spMkLst>
        </pc:spChg>
        <pc:spChg chg="del">
          <ac:chgData name="小宇 鄭" userId="e5bd7a824cbfa7b8" providerId="LiveId" clId="{B070A5C1-E0C3-4EE2-83D1-346BD068E4F8}" dt="2023-09-21T16:43:03.918" v="241" actId="478"/>
          <ac:spMkLst>
            <pc:docMk/>
            <pc:sldMk cId="1926347959" sldId="328"/>
            <ac:spMk id="3" creationId="{5104B2DD-319E-7B9C-74FC-A7FB44AF8DDF}"/>
          </ac:spMkLst>
        </pc:spChg>
        <pc:spChg chg="add mod">
          <ac:chgData name="小宇 鄭" userId="e5bd7a824cbfa7b8" providerId="LiveId" clId="{B070A5C1-E0C3-4EE2-83D1-346BD068E4F8}" dt="2023-09-21T16:44:04.664" v="274" actId="1076"/>
          <ac:spMkLst>
            <pc:docMk/>
            <pc:sldMk cId="1926347959" sldId="328"/>
            <ac:spMk id="5" creationId="{4DB8AE3F-7499-E9AF-46C1-E8858C31E74F}"/>
          </ac:spMkLst>
        </pc:spChg>
        <pc:picChg chg="add mod">
          <ac:chgData name="小宇 鄭" userId="e5bd7a824cbfa7b8" providerId="LiveId" clId="{B070A5C1-E0C3-4EE2-83D1-346BD068E4F8}" dt="2023-09-23T13:06:27.281" v="281" actId="1076"/>
          <ac:picMkLst>
            <pc:docMk/>
            <pc:sldMk cId="1926347959" sldId="328"/>
            <ac:picMk id="4" creationId="{0F2E5301-C572-D4B0-80C6-4F4BB70C9017}"/>
          </ac:picMkLst>
        </pc:picChg>
      </pc:sldChg>
      <pc:sldChg chg="add del ord">
        <pc:chgData name="小宇 鄭" userId="e5bd7a824cbfa7b8" providerId="LiveId" clId="{B070A5C1-E0C3-4EE2-83D1-346BD068E4F8}" dt="2023-09-20T04:23:20.976" v="147" actId="47"/>
        <pc:sldMkLst>
          <pc:docMk/>
          <pc:sldMk cId="3666451929" sldId="32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zh-TW"/>
              <a:t> </a:t>
            </a:r>
            <a:r>
              <a:rPr lang="en-US"/>
              <a:t>PA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版本三 PA curve</c:v>
                </c:pt>
              </c:strCache>
            </c:strRef>
          </c:tx>
          <c:spPr>
            <a:ln w="28575" cap="rnd">
              <a:solidFill>
                <a:srgbClr val="4D5F8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4D5F8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工作表1!$A$2:$A$6</c:f>
              <c:strCache>
                <c:ptCount val="5"/>
                <c:pt idx="0">
                  <c:v>6.0ns</c:v>
                </c:pt>
                <c:pt idx="1">
                  <c:v>6.5ns</c:v>
                </c:pt>
                <c:pt idx="2">
                  <c:v>7.0ns</c:v>
                </c:pt>
                <c:pt idx="3">
                  <c:v>7.5ns</c:v>
                </c:pt>
                <c:pt idx="4">
                  <c:v>8ns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68105384140</c:v>
                </c:pt>
                <c:pt idx="1">
                  <c:v>74012596230</c:v>
                </c:pt>
                <c:pt idx="2">
                  <c:v>79571619840</c:v>
                </c:pt>
                <c:pt idx="3">
                  <c:v>82772757130</c:v>
                </c:pt>
                <c:pt idx="4">
                  <c:v>90926272450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C7-5B43-A644-1DD7BD0C653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92638831"/>
        <c:axId val="683477695"/>
      </c:lineChart>
      <c:catAx>
        <c:axId val="6926388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Clock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683477695"/>
        <c:crosses val="autoZero"/>
        <c:auto val="1"/>
        <c:lblAlgn val="ctr"/>
        <c:lblOffset val="100"/>
        <c:noMultiLvlLbl val="0"/>
      </c:catAx>
      <c:valAx>
        <c:axId val="683477695"/>
        <c:scaling>
          <c:orientation val="minMax"/>
          <c:min val="600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PA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692638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4839D9-C11A-AB42-A4CF-F85F8D1E90C4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989A28D5-CE21-9144-AA8C-6BD76EC61436}">
      <dgm:prSet custT="1"/>
      <dgm:spPr>
        <a:solidFill>
          <a:srgbClr val="76849E"/>
        </a:solidFill>
      </dgm:spPr>
      <dgm:t>
        <a:bodyPr/>
        <a:lstStyle/>
        <a:p>
          <a:r>
            <a:rPr lang="zh-TW" altLang="en-US" sz="2400" dirty="0">
              <a:latin typeface="Songti SC" panose="02010600040101010101" pitchFamily="2" charset="-122"/>
              <a:ea typeface="Songti SC" panose="02010600040101010101" pitchFamily="2" charset="-122"/>
            </a:rPr>
            <a:t>密碼學</a:t>
          </a:r>
        </a:p>
      </dgm:t>
    </dgm:pt>
    <dgm:pt modelId="{2DDCCEE9-3A03-534E-832A-18325592BA67}" type="parTrans" cxnId="{B8CA2A43-59A2-5349-B866-D134B57BEB88}">
      <dgm:prSet/>
      <dgm:spPr/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B6919745-41A4-164E-82F0-F1014D5FDFD9}" type="sibTrans" cxnId="{B8CA2A43-59A2-5349-B866-D134B57BEB88}">
      <dgm:prSet custT="1"/>
      <dgm:spPr>
        <a:solidFill>
          <a:srgbClr val="76849E"/>
        </a:solidFill>
      </dgm:spPr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9F6DD9A9-DEF0-8948-A76C-43DA5CC02E2A}">
      <dgm:prSet custT="1"/>
      <dgm:spPr>
        <a:solidFill>
          <a:srgbClr val="76849E"/>
        </a:solidFill>
      </dgm:spPr>
      <dgm:t>
        <a:bodyPr/>
        <a:lstStyle/>
        <a:p>
          <a:r>
            <a:rPr lang="zh-TW" altLang="en-US" sz="2400" dirty="0">
              <a:latin typeface="Songti SC" panose="02010600040101010101" pitchFamily="2" charset="-122"/>
              <a:ea typeface="Songti SC" panose="02010600040101010101" pitchFamily="2" charset="-122"/>
            </a:rPr>
            <a:t>隱私加密</a:t>
          </a:r>
        </a:p>
      </dgm:t>
    </dgm:pt>
    <dgm:pt modelId="{D6AA85FC-6F1E-E240-BC9A-2A709C4C8100}" type="parTrans" cxnId="{5F37A0BF-88E9-3849-AB76-C16C78F43676}">
      <dgm:prSet/>
      <dgm:spPr/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1FA38F02-05C3-3945-8BAE-67CDC466DACC}" type="sibTrans" cxnId="{5F37A0BF-88E9-3849-AB76-C16C78F43676}">
      <dgm:prSet custT="1"/>
      <dgm:spPr>
        <a:solidFill>
          <a:srgbClr val="76849E"/>
        </a:solidFill>
      </dgm:spPr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43D39A4F-07FF-1644-80C7-EE136750A6ED}">
      <dgm:prSet custT="1"/>
      <dgm:spPr>
        <a:solidFill>
          <a:srgbClr val="76849E"/>
        </a:solidFill>
      </dgm:spPr>
      <dgm:t>
        <a:bodyPr/>
        <a:lstStyle/>
        <a:p>
          <a:r>
            <a:rPr lang="zh-TW" altLang="en-US" sz="2400" dirty="0">
              <a:latin typeface="Songti SC" panose="02010600040101010101" pitchFamily="2" charset="-122"/>
              <a:ea typeface="Songti SC" panose="02010600040101010101" pitchFamily="2" charset="-122"/>
            </a:rPr>
            <a:t>訊息隱私</a:t>
          </a:r>
        </a:p>
      </dgm:t>
    </dgm:pt>
    <dgm:pt modelId="{0430D76E-D822-6145-ADBE-06A9D0470E4B}" type="parTrans" cxnId="{D903E15B-A5BB-2E45-A166-39E7A030B25D}">
      <dgm:prSet/>
      <dgm:spPr/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F1C28053-F3B1-2A46-9C89-A75553298D47}" type="sibTrans" cxnId="{D903E15B-A5BB-2E45-A166-39E7A030B25D}">
      <dgm:prSet/>
      <dgm:spPr/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49DBA9CE-3ED6-5B4A-A4EC-B1D3DAC91FE2}" type="pres">
      <dgm:prSet presAssocID="{EB4839D9-C11A-AB42-A4CF-F85F8D1E90C4}" presName="Name0" presStyleCnt="0">
        <dgm:presLayoutVars>
          <dgm:dir/>
          <dgm:resizeHandles val="exact"/>
        </dgm:presLayoutVars>
      </dgm:prSet>
      <dgm:spPr/>
    </dgm:pt>
    <dgm:pt modelId="{8CC12BE7-2C4E-114B-B84C-BF6F67C9320E}" type="pres">
      <dgm:prSet presAssocID="{989A28D5-CE21-9144-AA8C-6BD76EC61436}" presName="node" presStyleLbl="node1" presStyleIdx="0" presStyleCnt="3">
        <dgm:presLayoutVars>
          <dgm:bulletEnabled val="1"/>
        </dgm:presLayoutVars>
      </dgm:prSet>
      <dgm:spPr/>
    </dgm:pt>
    <dgm:pt modelId="{E824A586-8336-2147-9991-AF77886D56DB}" type="pres">
      <dgm:prSet presAssocID="{B6919745-41A4-164E-82F0-F1014D5FDFD9}" presName="sibTrans" presStyleLbl="sibTrans2D1" presStyleIdx="0" presStyleCnt="2" custScaleY="42451"/>
      <dgm:spPr/>
    </dgm:pt>
    <dgm:pt modelId="{C51F36A4-62B7-6C44-99BE-D1E70580B371}" type="pres">
      <dgm:prSet presAssocID="{B6919745-41A4-164E-82F0-F1014D5FDFD9}" presName="connectorText" presStyleLbl="sibTrans2D1" presStyleIdx="0" presStyleCnt="2"/>
      <dgm:spPr/>
    </dgm:pt>
    <dgm:pt modelId="{A23DB2BA-67FD-9246-B210-EA6120CFBB63}" type="pres">
      <dgm:prSet presAssocID="{9F6DD9A9-DEF0-8948-A76C-43DA5CC02E2A}" presName="node" presStyleLbl="node1" presStyleIdx="1" presStyleCnt="3">
        <dgm:presLayoutVars>
          <dgm:bulletEnabled val="1"/>
        </dgm:presLayoutVars>
      </dgm:prSet>
      <dgm:spPr/>
    </dgm:pt>
    <dgm:pt modelId="{7A1A912D-D73B-AD44-944F-6621D739A309}" type="pres">
      <dgm:prSet presAssocID="{1FA38F02-05C3-3945-8BAE-67CDC466DACC}" presName="sibTrans" presStyleLbl="sibTrans2D1" presStyleIdx="1" presStyleCnt="2" custScaleY="52237"/>
      <dgm:spPr/>
    </dgm:pt>
    <dgm:pt modelId="{C478C056-C8A9-9F44-988C-5BD5A024F4FA}" type="pres">
      <dgm:prSet presAssocID="{1FA38F02-05C3-3945-8BAE-67CDC466DACC}" presName="connectorText" presStyleLbl="sibTrans2D1" presStyleIdx="1" presStyleCnt="2"/>
      <dgm:spPr/>
    </dgm:pt>
    <dgm:pt modelId="{93EB8888-BD33-4144-ADD7-571C0D539FF1}" type="pres">
      <dgm:prSet presAssocID="{43D39A4F-07FF-1644-80C7-EE136750A6ED}" presName="node" presStyleLbl="node1" presStyleIdx="2" presStyleCnt="3">
        <dgm:presLayoutVars>
          <dgm:bulletEnabled val="1"/>
        </dgm:presLayoutVars>
      </dgm:prSet>
      <dgm:spPr/>
    </dgm:pt>
  </dgm:ptLst>
  <dgm:cxnLst>
    <dgm:cxn modelId="{FD06E00A-F60C-6B41-9DA6-65F9AAED3C14}" type="presOf" srcId="{EB4839D9-C11A-AB42-A4CF-F85F8D1E90C4}" destId="{49DBA9CE-3ED6-5B4A-A4EC-B1D3DAC91FE2}" srcOrd="0" destOrd="0" presId="urn:microsoft.com/office/officeart/2005/8/layout/process1"/>
    <dgm:cxn modelId="{40B6440E-9D6F-6B4E-899C-23E96D8C73E5}" type="presOf" srcId="{1FA38F02-05C3-3945-8BAE-67CDC466DACC}" destId="{C478C056-C8A9-9F44-988C-5BD5A024F4FA}" srcOrd="1" destOrd="0" presId="urn:microsoft.com/office/officeart/2005/8/layout/process1"/>
    <dgm:cxn modelId="{0BF76427-800A-4D4C-860E-64F4169C8241}" type="presOf" srcId="{989A28D5-CE21-9144-AA8C-6BD76EC61436}" destId="{8CC12BE7-2C4E-114B-B84C-BF6F67C9320E}" srcOrd="0" destOrd="0" presId="urn:microsoft.com/office/officeart/2005/8/layout/process1"/>
    <dgm:cxn modelId="{B8CA2A43-59A2-5349-B866-D134B57BEB88}" srcId="{EB4839D9-C11A-AB42-A4CF-F85F8D1E90C4}" destId="{989A28D5-CE21-9144-AA8C-6BD76EC61436}" srcOrd="0" destOrd="0" parTransId="{2DDCCEE9-3A03-534E-832A-18325592BA67}" sibTransId="{B6919745-41A4-164E-82F0-F1014D5FDFD9}"/>
    <dgm:cxn modelId="{9F2E4D45-21EE-9D46-96F7-4FE989A9141F}" type="presOf" srcId="{1FA38F02-05C3-3945-8BAE-67CDC466DACC}" destId="{7A1A912D-D73B-AD44-944F-6621D739A309}" srcOrd="0" destOrd="0" presId="urn:microsoft.com/office/officeart/2005/8/layout/process1"/>
    <dgm:cxn modelId="{D903E15B-A5BB-2E45-A166-39E7A030B25D}" srcId="{EB4839D9-C11A-AB42-A4CF-F85F8D1E90C4}" destId="{43D39A4F-07FF-1644-80C7-EE136750A6ED}" srcOrd="2" destOrd="0" parTransId="{0430D76E-D822-6145-ADBE-06A9D0470E4B}" sibTransId="{F1C28053-F3B1-2A46-9C89-A75553298D47}"/>
    <dgm:cxn modelId="{28A4128E-07FB-6347-A8E8-75595C1AEF86}" type="presOf" srcId="{43D39A4F-07FF-1644-80C7-EE136750A6ED}" destId="{93EB8888-BD33-4144-ADD7-571C0D539FF1}" srcOrd="0" destOrd="0" presId="urn:microsoft.com/office/officeart/2005/8/layout/process1"/>
    <dgm:cxn modelId="{87AF17A3-CEF7-734A-A0F5-B8557095E2FF}" type="presOf" srcId="{B6919745-41A4-164E-82F0-F1014D5FDFD9}" destId="{C51F36A4-62B7-6C44-99BE-D1E70580B371}" srcOrd="1" destOrd="0" presId="urn:microsoft.com/office/officeart/2005/8/layout/process1"/>
    <dgm:cxn modelId="{D39D3EA7-8E00-1E43-A8E3-83C7FAEFC124}" type="presOf" srcId="{9F6DD9A9-DEF0-8948-A76C-43DA5CC02E2A}" destId="{A23DB2BA-67FD-9246-B210-EA6120CFBB63}" srcOrd="0" destOrd="0" presId="urn:microsoft.com/office/officeart/2005/8/layout/process1"/>
    <dgm:cxn modelId="{5F37A0BF-88E9-3849-AB76-C16C78F43676}" srcId="{EB4839D9-C11A-AB42-A4CF-F85F8D1E90C4}" destId="{9F6DD9A9-DEF0-8948-A76C-43DA5CC02E2A}" srcOrd="1" destOrd="0" parTransId="{D6AA85FC-6F1E-E240-BC9A-2A709C4C8100}" sibTransId="{1FA38F02-05C3-3945-8BAE-67CDC466DACC}"/>
    <dgm:cxn modelId="{840B0EE9-EC52-1D46-B973-9D476850003D}" type="presOf" srcId="{B6919745-41A4-164E-82F0-F1014D5FDFD9}" destId="{E824A586-8336-2147-9991-AF77886D56DB}" srcOrd="0" destOrd="0" presId="urn:microsoft.com/office/officeart/2005/8/layout/process1"/>
    <dgm:cxn modelId="{29771DC3-90B7-7C4B-A741-3B38093056D8}" type="presParOf" srcId="{49DBA9CE-3ED6-5B4A-A4EC-B1D3DAC91FE2}" destId="{8CC12BE7-2C4E-114B-B84C-BF6F67C9320E}" srcOrd="0" destOrd="0" presId="urn:microsoft.com/office/officeart/2005/8/layout/process1"/>
    <dgm:cxn modelId="{60BD3BCB-8726-3646-AC08-A69466E3B3A6}" type="presParOf" srcId="{49DBA9CE-3ED6-5B4A-A4EC-B1D3DAC91FE2}" destId="{E824A586-8336-2147-9991-AF77886D56DB}" srcOrd="1" destOrd="0" presId="urn:microsoft.com/office/officeart/2005/8/layout/process1"/>
    <dgm:cxn modelId="{712565B6-3DA9-A444-B66A-C8848B4FEA85}" type="presParOf" srcId="{E824A586-8336-2147-9991-AF77886D56DB}" destId="{C51F36A4-62B7-6C44-99BE-D1E70580B371}" srcOrd="0" destOrd="0" presId="urn:microsoft.com/office/officeart/2005/8/layout/process1"/>
    <dgm:cxn modelId="{A41D91BE-FCA3-6A4F-A45D-804A032D2E1C}" type="presParOf" srcId="{49DBA9CE-3ED6-5B4A-A4EC-B1D3DAC91FE2}" destId="{A23DB2BA-67FD-9246-B210-EA6120CFBB63}" srcOrd="2" destOrd="0" presId="urn:microsoft.com/office/officeart/2005/8/layout/process1"/>
    <dgm:cxn modelId="{B622FA32-7C3B-234B-8F6B-084A269AEE8C}" type="presParOf" srcId="{49DBA9CE-3ED6-5B4A-A4EC-B1D3DAC91FE2}" destId="{7A1A912D-D73B-AD44-944F-6621D739A309}" srcOrd="3" destOrd="0" presId="urn:microsoft.com/office/officeart/2005/8/layout/process1"/>
    <dgm:cxn modelId="{B3982100-7495-0045-8FAC-4DF889DC31F8}" type="presParOf" srcId="{7A1A912D-D73B-AD44-944F-6621D739A309}" destId="{C478C056-C8A9-9F44-988C-5BD5A024F4FA}" srcOrd="0" destOrd="0" presId="urn:microsoft.com/office/officeart/2005/8/layout/process1"/>
    <dgm:cxn modelId="{99888BA0-1841-284B-8356-77DCEA0235BA}" type="presParOf" srcId="{49DBA9CE-3ED6-5B4A-A4EC-B1D3DAC91FE2}" destId="{93EB8888-BD33-4144-ADD7-571C0D539FF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4839D9-C11A-AB42-A4CF-F85F8D1E90C4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989A28D5-CE21-9144-AA8C-6BD76EC61436}">
      <dgm:prSet custT="1"/>
      <dgm:spPr>
        <a:solidFill>
          <a:srgbClr val="76849E"/>
        </a:solidFill>
      </dgm:spPr>
      <dgm:t>
        <a:bodyPr/>
        <a:lstStyle/>
        <a:p>
          <a:r>
            <a:rPr lang="zh-TW" altLang="en-US" sz="2400" dirty="0">
              <a:latin typeface="Songti SC" panose="02010600040101010101" pitchFamily="2" charset="-122"/>
              <a:ea typeface="Songti SC" panose="02010600040101010101" pitchFamily="2" charset="-122"/>
            </a:rPr>
            <a:t>編碼</a:t>
          </a:r>
        </a:p>
      </dgm:t>
    </dgm:pt>
    <dgm:pt modelId="{2DDCCEE9-3A03-534E-832A-18325592BA67}" type="parTrans" cxnId="{B8CA2A43-59A2-5349-B866-D134B57BEB88}">
      <dgm:prSet/>
      <dgm:spPr/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B6919745-41A4-164E-82F0-F1014D5FDFD9}" type="sibTrans" cxnId="{B8CA2A43-59A2-5349-B866-D134B57BEB88}">
      <dgm:prSet custT="1"/>
      <dgm:spPr>
        <a:solidFill>
          <a:srgbClr val="76849E"/>
        </a:solidFill>
      </dgm:spPr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9F6DD9A9-DEF0-8948-A76C-43DA5CC02E2A}">
      <dgm:prSet custT="1"/>
      <dgm:spPr>
        <a:solidFill>
          <a:srgbClr val="76849E"/>
        </a:solidFill>
      </dgm:spPr>
      <dgm:t>
        <a:bodyPr/>
        <a:lstStyle/>
        <a:p>
          <a:r>
            <a:rPr lang="zh-TW" altLang="en-US" sz="2400" dirty="0">
              <a:latin typeface="Songti SC" panose="02010600040101010101" pitchFamily="2" charset="-122"/>
              <a:ea typeface="Songti SC" panose="02010600040101010101" pitchFamily="2" charset="-122"/>
            </a:rPr>
            <a:t>雜湊</a:t>
          </a:r>
        </a:p>
      </dgm:t>
    </dgm:pt>
    <dgm:pt modelId="{D6AA85FC-6F1E-E240-BC9A-2A709C4C8100}" type="parTrans" cxnId="{5F37A0BF-88E9-3849-AB76-C16C78F43676}">
      <dgm:prSet/>
      <dgm:spPr/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1FA38F02-05C3-3945-8BAE-67CDC466DACC}" type="sibTrans" cxnId="{5F37A0BF-88E9-3849-AB76-C16C78F43676}">
      <dgm:prSet custT="1"/>
      <dgm:spPr>
        <a:solidFill>
          <a:srgbClr val="76849E"/>
        </a:solidFill>
      </dgm:spPr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43D39A4F-07FF-1644-80C7-EE136750A6ED}">
      <dgm:prSet custT="1"/>
      <dgm:spPr>
        <a:solidFill>
          <a:srgbClr val="76849E"/>
        </a:solidFill>
      </dgm:spPr>
      <dgm:t>
        <a:bodyPr/>
        <a:lstStyle/>
        <a:p>
          <a:r>
            <a:rPr lang="zh-TW" altLang="en-US" sz="2400" dirty="0">
              <a:latin typeface="Songti SC" panose="02010600040101010101" pitchFamily="2" charset="-122"/>
              <a:ea typeface="Songti SC" panose="02010600040101010101" pitchFamily="2" charset="-122"/>
            </a:rPr>
            <a:t>對稱式加密</a:t>
          </a:r>
        </a:p>
      </dgm:t>
    </dgm:pt>
    <dgm:pt modelId="{0430D76E-D822-6145-ADBE-06A9D0470E4B}" type="parTrans" cxnId="{D903E15B-A5BB-2E45-A166-39E7A030B25D}">
      <dgm:prSet/>
      <dgm:spPr/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F1C28053-F3B1-2A46-9C89-A75553298D47}" type="sibTrans" cxnId="{D903E15B-A5BB-2E45-A166-39E7A030B25D}">
      <dgm:prSet custT="1"/>
      <dgm:spPr>
        <a:solidFill>
          <a:srgbClr val="76849E"/>
        </a:solidFill>
      </dgm:spPr>
      <dgm:t>
        <a:bodyPr/>
        <a:lstStyle/>
        <a:p>
          <a:endParaRPr lang="zh-TW" altLang="en-US" sz="8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3CB5FD8D-2556-C44A-993B-1EBE754F42E1}">
      <dgm:prSet custT="1"/>
      <dgm:spPr>
        <a:solidFill>
          <a:srgbClr val="76849E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91440" tIns="91440" rIns="91440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solidFill>
                <a:srgbClr val="FFFFFF"/>
              </a:solidFill>
              <a:latin typeface="Songti SC" panose="02010600040101010101" pitchFamily="2" charset="-122"/>
              <a:ea typeface="Songti SC" panose="02010600040101010101" pitchFamily="2" charset="-122"/>
              <a:cs typeface="+mn-cs"/>
            </a:rPr>
            <a:t>非對稱式加密</a:t>
          </a:r>
        </a:p>
      </dgm:t>
    </dgm:pt>
    <dgm:pt modelId="{B02F540E-7AFB-8242-A715-702BCDC474A5}" type="parTrans" cxnId="{B94C832A-E4DC-3A42-BEE7-15EE309837DB}">
      <dgm:prSet/>
      <dgm:spPr/>
      <dgm:t>
        <a:bodyPr/>
        <a:lstStyle/>
        <a:p>
          <a:endParaRPr lang="zh-TW" altLang="en-US"/>
        </a:p>
      </dgm:t>
    </dgm:pt>
    <dgm:pt modelId="{3C697B19-1390-BB4E-BEBA-CF930D61AB8B}" type="sibTrans" cxnId="{B94C832A-E4DC-3A42-BEE7-15EE309837DB}">
      <dgm:prSet/>
      <dgm:spPr/>
      <dgm:t>
        <a:bodyPr/>
        <a:lstStyle/>
        <a:p>
          <a:endParaRPr lang="zh-TW" altLang="en-US"/>
        </a:p>
      </dgm:t>
    </dgm:pt>
    <dgm:pt modelId="{49DBA9CE-3ED6-5B4A-A4EC-B1D3DAC91FE2}" type="pres">
      <dgm:prSet presAssocID="{EB4839D9-C11A-AB42-A4CF-F85F8D1E90C4}" presName="Name0" presStyleCnt="0">
        <dgm:presLayoutVars>
          <dgm:dir/>
          <dgm:resizeHandles val="exact"/>
        </dgm:presLayoutVars>
      </dgm:prSet>
      <dgm:spPr/>
    </dgm:pt>
    <dgm:pt modelId="{8CC12BE7-2C4E-114B-B84C-BF6F67C9320E}" type="pres">
      <dgm:prSet presAssocID="{989A28D5-CE21-9144-AA8C-6BD76EC61436}" presName="node" presStyleLbl="node1" presStyleIdx="0" presStyleCnt="4">
        <dgm:presLayoutVars>
          <dgm:bulletEnabled val="1"/>
        </dgm:presLayoutVars>
      </dgm:prSet>
      <dgm:spPr/>
    </dgm:pt>
    <dgm:pt modelId="{E824A586-8336-2147-9991-AF77886D56DB}" type="pres">
      <dgm:prSet presAssocID="{B6919745-41A4-164E-82F0-F1014D5FDFD9}" presName="sibTrans" presStyleLbl="sibTrans2D1" presStyleIdx="0" presStyleCnt="3" custScaleY="15596"/>
      <dgm:spPr/>
    </dgm:pt>
    <dgm:pt modelId="{C51F36A4-62B7-6C44-99BE-D1E70580B371}" type="pres">
      <dgm:prSet presAssocID="{B6919745-41A4-164E-82F0-F1014D5FDFD9}" presName="connectorText" presStyleLbl="sibTrans2D1" presStyleIdx="0" presStyleCnt="3"/>
      <dgm:spPr/>
    </dgm:pt>
    <dgm:pt modelId="{A23DB2BA-67FD-9246-B210-EA6120CFBB63}" type="pres">
      <dgm:prSet presAssocID="{9F6DD9A9-DEF0-8948-A76C-43DA5CC02E2A}" presName="node" presStyleLbl="node1" presStyleIdx="1" presStyleCnt="4">
        <dgm:presLayoutVars>
          <dgm:bulletEnabled val="1"/>
        </dgm:presLayoutVars>
      </dgm:prSet>
      <dgm:spPr/>
    </dgm:pt>
    <dgm:pt modelId="{7A1A912D-D73B-AD44-944F-6621D739A309}" type="pres">
      <dgm:prSet presAssocID="{1FA38F02-05C3-3945-8BAE-67CDC466DACC}" presName="sibTrans" presStyleLbl="sibTrans2D1" presStyleIdx="1" presStyleCnt="3" custScaleY="15596"/>
      <dgm:spPr/>
    </dgm:pt>
    <dgm:pt modelId="{C478C056-C8A9-9F44-988C-5BD5A024F4FA}" type="pres">
      <dgm:prSet presAssocID="{1FA38F02-05C3-3945-8BAE-67CDC466DACC}" presName="connectorText" presStyleLbl="sibTrans2D1" presStyleIdx="1" presStyleCnt="3"/>
      <dgm:spPr/>
    </dgm:pt>
    <dgm:pt modelId="{93EB8888-BD33-4144-ADD7-571C0D539FF1}" type="pres">
      <dgm:prSet presAssocID="{43D39A4F-07FF-1644-80C7-EE136750A6ED}" presName="node" presStyleLbl="node1" presStyleIdx="2" presStyleCnt="4" custScaleX="193340">
        <dgm:presLayoutVars>
          <dgm:bulletEnabled val="1"/>
        </dgm:presLayoutVars>
      </dgm:prSet>
      <dgm:spPr/>
    </dgm:pt>
    <dgm:pt modelId="{889D0A31-444F-5141-A463-C4FFC29FF949}" type="pres">
      <dgm:prSet presAssocID="{F1C28053-F3B1-2A46-9C89-A75553298D47}" presName="sibTrans" presStyleLbl="sibTrans2D1" presStyleIdx="2" presStyleCnt="3" custFlipVert="1" custScaleY="15596"/>
      <dgm:spPr/>
    </dgm:pt>
    <dgm:pt modelId="{A2B8E188-3C07-454D-B724-2C7796846F60}" type="pres">
      <dgm:prSet presAssocID="{F1C28053-F3B1-2A46-9C89-A75553298D47}" presName="connectorText" presStyleLbl="sibTrans2D1" presStyleIdx="2" presStyleCnt="3"/>
      <dgm:spPr/>
    </dgm:pt>
    <dgm:pt modelId="{F834AA88-EBB1-9141-B5A9-CCD394774F97}" type="pres">
      <dgm:prSet presAssocID="{3CB5FD8D-2556-C44A-993B-1EBE754F42E1}" presName="node" presStyleLbl="node1" presStyleIdx="3" presStyleCnt="4" custScaleX="197125">
        <dgm:presLayoutVars>
          <dgm:bulletEnabled val="1"/>
        </dgm:presLayoutVars>
      </dgm:prSet>
      <dgm:spPr>
        <a:xfrm>
          <a:off x="5724326" y="0"/>
          <a:ext cx="1734463" cy="707886"/>
        </a:xfrm>
        <a:prstGeom prst="roundRect">
          <a:avLst>
            <a:gd name="adj" fmla="val 10000"/>
          </a:avLst>
        </a:prstGeom>
      </dgm:spPr>
    </dgm:pt>
  </dgm:ptLst>
  <dgm:cxnLst>
    <dgm:cxn modelId="{FD06E00A-F60C-6B41-9DA6-65F9AAED3C14}" type="presOf" srcId="{EB4839D9-C11A-AB42-A4CF-F85F8D1E90C4}" destId="{49DBA9CE-3ED6-5B4A-A4EC-B1D3DAC91FE2}" srcOrd="0" destOrd="0" presId="urn:microsoft.com/office/officeart/2005/8/layout/process1"/>
    <dgm:cxn modelId="{40B6440E-9D6F-6B4E-899C-23E96D8C73E5}" type="presOf" srcId="{1FA38F02-05C3-3945-8BAE-67CDC466DACC}" destId="{C478C056-C8A9-9F44-988C-5BD5A024F4FA}" srcOrd="1" destOrd="0" presId="urn:microsoft.com/office/officeart/2005/8/layout/process1"/>
    <dgm:cxn modelId="{0BF76427-800A-4D4C-860E-64F4169C8241}" type="presOf" srcId="{989A28D5-CE21-9144-AA8C-6BD76EC61436}" destId="{8CC12BE7-2C4E-114B-B84C-BF6F67C9320E}" srcOrd="0" destOrd="0" presId="urn:microsoft.com/office/officeart/2005/8/layout/process1"/>
    <dgm:cxn modelId="{B94C832A-E4DC-3A42-BEE7-15EE309837DB}" srcId="{EB4839D9-C11A-AB42-A4CF-F85F8D1E90C4}" destId="{3CB5FD8D-2556-C44A-993B-1EBE754F42E1}" srcOrd="3" destOrd="0" parTransId="{B02F540E-7AFB-8242-A715-702BCDC474A5}" sibTransId="{3C697B19-1390-BB4E-BEBA-CF930D61AB8B}"/>
    <dgm:cxn modelId="{AB96DB42-830B-424C-B8B7-D79EAC30E421}" type="presOf" srcId="{F1C28053-F3B1-2A46-9C89-A75553298D47}" destId="{A2B8E188-3C07-454D-B724-2C7796846F60}" srcOrd="1" destOrd="0" presId="urn:microsoft.com/office/officeart/2005/8/layout/process1"/>
    <dgm:cxn modelId="{B8CA2A43-59A2-5349-B866-D134B57BEB88}" srcId="{EB4839D9-C11A-AB42-A4CF-F85F8D1E90C4}" destId="{989A28D5-CE21-9144-AA8C-6BD76EC61436}" srcOrd="0" destOrd="0" parTransId="{2DDCCEE9-3A03-534E-832A-18325592BA67}" sibTransId="{B6919745-41A4-164E-82F0-F1014D5FDFD9}"/>
    <dgm:cxn modelId="{9F2E4D45-21EE-9D46-96F7-4FE989A9141F}" type="presOf" srcId="{1FA38F02-05C3-3945-8BAE-67CDC466DACC}" destId="{7A1A912D-D73B-AD44-944F-6621D739A309}" srcOrd="0" destOrd="0" presId="urn:microsoft.com/office/officeart/2005/8/layout/process1"/>
    <dgm:cxn modelId="{7EC4384F-2E67-154A-86B7-F4FF76152F13}" type="presOf" srcId="{F1C28053-F3B1-2A46-9C89-A75553298D47}" destId="{889D0A31-444F-5141-A463-C4FFC29FF949}" srcOrd="0" destOrd="0" presId="urn:microsoft.com/office/officeart/2005/8/layout/process1"/>
    <dgm:cxn modelId="{24C7A150-967D-3D4B-BBA2-D863CB1BE743}" type="presOf" srcId="{3CB5FD8D-2556-C44A-993B-1EBE754F42E1}" destId="{F834AA88-EBB1-9141-B5A9-CCD394774F97}" srcOrd="0" destOrd="0" presId="urn:microsoft.com/office/officeart/2005/8/layout/process1"/>
    <dgm:cxn modelId="{D903E15B-A5BB-2E45-A166-39E7A030B25D}" srcId="{EB4839D9-C11A-AB42-A4CF-F85F8D1E90C4}" destId="{43D39A4F-07FF-1644-80C7-EE136750A6ED}" srcOrd="2" destOrd="0" parTransId="{0430D76E-D822-6145-ADBE-06A9D0470E4B}" sibTransId="{F1C28053-F3B1-2A46-9C89-A75553298D47}"/>
    <dgm:cxn modelId="{28A4128E-07FB-6347-A8E8-75595C1AEF86}" type="presOf" srcId="{43D39A4F-07FF-1644-80C7-EE136750A6ED}" destId="{93EB8888-BD33-4144-ADD7-571C0D539FF1}" srcOrd="0" destOrd="0" presId="urn:microsoft.com/office/officeart/2005/8/layout/process1"/>
    <dgm:cxn modelId="{87AF17A3-CEF7-734A-A0F5-B8557095E2FF}" type="presOf" srcId="{B6919745-41A4-164E-82F0-F1014D5FDFD9}" destId="{C51F36A4-62B7-6C44-99BE-D1E70580B371}" srcOrd="1" destOrd="0" presId="urn:microsoft.com/office/officeart/2005/8/layout/process1"/>
    <dgm:cxn modelId="{D39D3EA7-8E00-1E43-A8E3-83C7FAEFC124}" type="presOf" srcId="{9F6DD9A9-DEF0-8948-A76C-43DA5CC02E2A}" destId="{A23DB2BA-67FD-9246-B210-EA6120CFBB63}" srcOrd="0" destOrd="0" presId="urn:microsoft.com/office/officeart/2005/8/layout/process1"/>
    <dgm:cxn modelId="{5F37A0BF-88E9-3849-AB76-C16C78F43676}" srcId="{EB4839D9-C11A-AB42-A4CF-F85F8D1E90C4}" destId="{9F6DD9A9-DEF0-8948-A76C-43DA5CC02E2A}" srcOrd="1" destOrd="0" parTransId="{D6AA85FC-6F1E-E240-BC9A-2A709C4C8100}" sibTransId="{1FA38F02-05C3-3945-8BAE-67CDC466DACC}"/>
    <dgm:cxn modelId="{840B0EE9-EC52-1D46-B973-9D476850003D}" type="presOf" srcId="{B6919745-41A4-164E-82F0-F1014D5FDFD9}" destId="{E824A586-8336-2147-9991-AF77886D56DB}" srcOrd="0" destOrd="0" presId="urn:microsoft.com/office/officeart/2005/8/layout/process1"/>
    <dgm:cxn modelId="{29771DC3-90B7-7C4B-A741-3B38093056D8}" type="presParOf" srcId="{49DBA9CE-3ED6-5B4A-A4EC-B1D3DAC91FE2}" destId="{8CC12BE7-2C4E-114B-B84C-BF6F67C9320E}" srcOrd="0" destOrd="0" presId="urn:microsoft.com/office/officeart/2005/8/layout/process1"/>
    <dgm:cxn modelId="{60BD3BCB-8726-3646-AC08-A69466E3B3A6}" type="presParOf" srcId="{49DBA9CE-3ED6-5B4A-A4EC-B1D3DAC91FE2}" destId="{E824A586-8336-2147-9991-AF77886D56DB}" srcOrd="1" destOrd="0" presId="urn:microsoft.com/office/officeart/2005/8/layout/process1"/>
    <dgm:cxn modelId="{712565B6-3DA9-A444-B66A-C8848B4FEA85}" type="presParOf" srcId="{E824A586-8336-2147-9991-AF77886D56DB}" destId="{C51F36A4-62B7-6C44-99BE-D1E70580B371}" srcOrd="0" destOrd="0" presId="urn:microsoft.com/office/officeart/2005/8/layout/process1"/>
    <dgm:cxn modelId="{A41D91BE-FCA3-6A4F-A45D-804A032D2E1C}" type="presParOf" srcId="{49DBA9CE-3ED6-5B4A-A4EC-B1D3DAC91FE2}" destId="{A23DB2BA-67FD-9246-B210-EA6120CFBB63}" srcOrd="2" destOrd="0" presId="urn:microsoft.com/office/officeart/2005/8/layout/process1"/>
    <dgm:cxn modelId="{B622FA32-7C3B-234B-8F6B-084A269AEE8C}" type="presParOf" srcId="{49DBA9CE-3ED6-5B4A-A4EC-B1D3DAC91FE2}" destId="{7A1A912D-D73B-AD44-944F-6621D739A309}" srcOrd="3" destOrd="0" presId="urn:microsoft.com/office/officeart/2005/8/layout/process1"/>
    <dgm:cxn modelId="{B3982100-7495-0045-8FAC-4DF889DC31F8}" type="presParOf" srcId="{7A1A912D-D73B-AD44-944F-6621D739A309}" destId="{C478C056-C8A9-9F44-988C-5BD5A024F4FA}" srcOrd="0" destOrd="0" presId="urn:microsoft.com/office/officeart/2005/8/layout/process1"/>
    <dgm:cxn modelId="{99888BA0-1841-284B-8356-77DCEA0235BA}" type="presParOf" srcId="{49DBA9CE-3ED6-5B4A-A4EC-B1D3DAC91FE2}" destId="{93EB8888-BD33-4144-ADD7-571C0D539FF1}" srcOrd="4" destOrd="0" presId="urn:microsoft.com/office/officeart/2005/8/layout/process1"/>
    <dgm:cxn modelId="{43CABA06-60EE-7B43-9EE5-09BC11EA188D}" type="presParOf" srcId="{49DBA9CE-3ED6-5B4A-A4EC-B1D3DAC91FE2}" destId="{889D0A31-444F-5141-A463-C4FFC29FF949}" srcOrd="5" destOrd="0" presId="urn:microsoft.com/office/officeart/2005/8/layout/process1"/>
    <dgm:cxn modelId="{45FEF42E-6D37-FA42-8745-E1C059452833}" type="presParOf" srcId="{889D0A31-444F-5141-A463-C4FFC29FF949}" destId="{A2B8E188-3C07-454D-B724-2C7796846F60}" srcOrd="0" destOrd="0" presId="urn:microsoft.com/office/officeart/2005/8/layout/process1"/>
    <dgm:cxn modelId="{ECCDD053-B47F-1E4A-AC96-222E6A4CA89E}" type="presParOf" srcId="{49DBA9CE-3ED6-5B4A-A4EC-B1D3DAC91FE2}" destId="{F834AA88-EBB1-9141-B5A9-CCD394774F9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4839D9-C11A-AB42-A4CF-F85F8D1E90C4}" type="doc">
      <dgm:prSet loTypeId="urn:microsoft.com/office/officeart/2005/8/layout/process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zh-TW" altLang="en-US"/>
        </a:p>
      </dgm:t>
    </dgm:pt>
    <dgm:pt modelId="{989A28D5-CE21-9144-AA8C-6BD76EC61436}">
      <dgm:prSet custT="1"/>
      <dgm:spPr>
        <a:solidFill>
          <a:srgbClr val="76849E"/>
        </a:solidFill>
      </dgm:spPr>
      <dgm:t>
        <a:bodyPr/>
        <a:lstStyle/>
        <a:p>
          <a:r>
            <a:rPr lang="en-US" altLang="zh-TW" sz="2400" dirty="0">
              <a:latin typeface="Songti SC" panose="02010600040101010101" pitchFamily="2" charset="-122"/>
              <a:ea typeface="Songti SC" panose="02010600040101010101" pitchFamily="2" charset="-122"/>
            </a:rPr>
            <a:t>SHA-1</a:t>
          </a:r>
          <a:endParaRPr lang="zh-TW" altLang="en-US" sz="2400" dirty="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2DDCCEE9-3A03-534E-832A-18325592BA67}" type="parTrans" cxnId="{B8CA2A43-59A2-5349-B866-D134B57BEB88}">
      <dgm:prSet/>
      <dgm:spPr/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B6919745-41A4-164E-82F0-F1014D5FDFD9}" type="sibTrans" cxnId="{B8CA2A43-59A2-5349-B866-D134B57BEB88}">
      <dgm:prSet custT="1"/>
      <dgm:spPr>
        <a:solidFill>
          <a:srgbClr val="76849E"/>
        </a:solidFill>
      </dgm:spPr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9F6DD9A9-DEF0-8948-A76C-43DA5CC02E2A}">
      <dgm:prSet custT="1"/>
      <dgm:spPr>
        <a:solidFill>
          <a:srgbClr val="76849E"/>
        </a:solidFill>
      </dgm:spPr>
      <dgm:t>
        <a:bodyPr/>
        <a:lstStyle/>
        <a:p>
          <a:r>
            <a:rPr lang="en-US" altLang="zh-TW" sz="2400" dirty="0">
              <a:latin typeface="Songti SC" panose="02010600040101010101" pitchFamily="2" charset="-122"/>
              <a:ea typeface="Songti SC" panose="02010600040101010101" pitchFamily="2" charset="-122"/>
            </a:rPr>
            <a:t>SHA-2</a:t>
          </a:r>
          <a:endParaRPr lang="zh-TW" altLang="en-US" sz="2400" dirty="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D6AA85FC-6F1E-E240-BC9A-2A709C4C8100}" type="parTrans" cxnId="{5F37A0BF-88E9-3849-AB76-C16C78F43676}">
      <dgm:prSet/>
      <dgm:spPr/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1FA38F02-05C3-3945-8BAE-67CDC466DACC}" type="sibTrans" cxnId="{5F37A0BF-88E9-3849-AB76-C16C78F43676}">
      <dgm:prSet custT="1"/>
      <dgm:spPr>
        <a:solidFill>
          <a:srgbClr val="76849E"/>
        </a:solidFill>
      </dgm:spPr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43D39A4F-07FF-1644-80C7-EE136750A6ED}">
      <dgm:prSet custT="1"/>
      <dgm:spPr>
        <a:solidFill>
          <a:srgbClr val="76849E"/>
        </a:solidFill>
      </dgm:spPr>
      <dgm:t>
        <a:bodyPr/>
        <a:lstStyle/>
        <a:p>
          <a:r>
            <a:rPr lang="en-US" altLang="zh-TW" sz="2400" dirty="0">
              <a:latin typeface="Songti SC" panose="02010600040101010101" pitchFamily="2" charset="-122"/>
              <a:ea typeface="Songti SC" panose="02010600040101010101" pitchFamily="2" charset="-122"/>
            </a:rPr>
            <a:t>SHA-3</a:t>
          </a:r>
          <a:endParaRPr lang="zh-TW" altLang="en-US" sz="2400" dirty="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0430D76E-D822-6145-ADBE-06A9D0470E4B}" type="parTrans" cxnId="{D903E15B-A5BB-2E45-A166-39E7A030B25D}">
      <dgm:prSet/>
      <dgm:spPr/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F1C28053-F3B1-2A46-9C89-A75553298D47}" type="sibTrans" cxnId="{D903E15B-A5BB-2E45-A166-39E7A030B25D}">
      <dgm:prSet/>
      <dgm:spPr/>
      <dgm:t>
        <a:bodyPr/>
        <a:lstStyle/>
        <a:p>
          <a:endParaRPr lang="zh-TW" altLang="en-US" sz="2400">
            <a:latin typeface="Songti SC" panose="02010600040101010101" pitchFamily="2" charset="-122"/>
            <a:ea typeface="Songti SC" panose="02010600040101010101" pitchFamily="2" charset="-122"/>
          </a:endParaRPr>
        </a:p>
      </dgm:t>
    </dgm:pt>
    <dgm:pt modelId="{49DBA9CE-3ED6-5B4A-A4EC-B1D3DAC91FE2}" type="pres">
      <dgm:prSet presAssocID="{EB4839D9-C11A-AB42-A4CF-F85F8D1E90C4}" presName="Name0" presStyleCnt="0">
        <dgm:presLayoutVars>
          <dgm:dir/>
          <dgm:resizeHandles val="exact"/>
        </dgm:presLayoutVars>
      </dgm:prSet>
      <dgm:spPr/>
    </dgm:pt>
    <dgm:pt modelId="{8CC12BE7-2C4E-114B-B84C-BF6F67C9320E}" type="pres">
      <dgm:prSet presAssocID="{989A28D5-CE21-9144-AA8C-6BD76EC61436}" presName="node" presStyleLbl="node1" presStyleIdx="0" presStyleCnt="3">
        <dgm:presLayoutVars>
          <dgm:bulletEnabled val="1"/>
        </dgm:presLayoutVars>
      </dgm:prSet>
      <dgm:spPr/>
    </dgm:pt>
    <dgm:pt modelId="{E824A586-8336-2147-9991-AF77886D56DB}" type="pres">
      <dgm:prSet presAssocID="{B6919745-41A4-164E-82F0-F1014D5FDFD9}" presName="sibTrans" presStyleLbl="sibTrans2D1" presStyleIdx="0" presStyleCnt="2" custScaleY="42451"/>
      <dgm:spPr/>
    </dgm:pt>
    <dgm:pt modelId="{C51F36A4-62B7-6C44-99BE-D1E70580B371}" type="pres">
      <dgm:prSet presAssocID="{B6919745-41A4-164E-82F0-F1014D5FDFD9}" presName="connectorText" presStyleLbl="sibTrans2D1" presStyleIdx="0" presStyleCnt="2"/>
      <dgm:spPr/>
    </dgm:pt>
    <dgm:pt modelId="{A23DB2BA-67FD-9246-B210-EA6120CFBB63}" type="pres">
      <dgm:prSet presAssocID="{9F6DD9A9-DEF0-8948-A76C-43DA5CC02E2A}" presName="node" presStyleLbl="node1" presStyleIdx="1" presStyleCnt="3">
        <dgm:presLayoutVars>
          <dgm:bulletEnabled val="1"/>
        </dgm:presLayoutVars>
      </dgm:prSet>
      <dgm:spPr/>
    </dgm:pt>
    <dgm:pt modelId="{7A1A912D-D73B-AD44-944F-6621D739A309}" type="pres">
      <dgm:prSet presAssocID="{1FA38F02-05C3-3945-8BAE-67CDC466DACC}" presName="sibTrans" presStyleLbl="sibTrans2D1" presStyleIdx="1" presStyleCnt="2" custScaleY="52237"/>
      <dgm:spPr/>
    </dgm:pt>
    <dgm:pt modelId="{C478C056-C8A9-9F44-988C-5BD5A024F4FA}" type="pres">
      <dgm:prSet presAssocID="{1FA38F02-05C3-3945-8BAE-67CDC466DACC}" presName="connectorText" presStyleLbl="sibTrans2D1" presStyleIdx="1" presStyleCnt="2"/>
      <dgm:spPr/>
    </dgm:pt>
    <dgm:pt modelId="{93EB8888-BD33-4144-ADD7-571C0D539FF1}" type="pres">
      <dgm:prSet presAssocID="{43D39A4F-07FF-1644-80C7-EE136750A6ED}" presName="node" presStyleLbl="node1" presStyleIdx="2" presStyleCnt="3">
        <dgm:presLayoutVars>
          <dgm:bulletEnabled val="1"/>
        </dgm:presLayoutVars>
      </dgm:prSet>
      <dgm:spPr/>
    </dgm:pt>
  </dgm:ptLst>
  <dgm:cxnLst>
    <dgm:cxn modelId="{FD06E00A-F60C-6B41-9DA6-65F9AAED3C14}" type="presOf" srcId="{EB4839D9-C11A-AB42-A4CF-F85F8D1E90C4}" destId="{49DBA9CE-3ED6-5B4A-A4EC-B1D3DAC91FE2}" srcOrd="0" destOrd="0" presId="urn:microsoft.com/office/officeart/2005/8/layout/process1"/>
    <dgm:cxn modelId="{40B6440E-9D6F-6B4E-899C-23E96D8C73E5}" type="presOf" srcId="{1FA38F02-05C3-3945-8BAE-67CDC466DACC}" destId="{C478C056-C8A9-9F44-988C-5BD5A024F4FA}" srcOrd="1" destOrd="0" presId="urn:microsoft.com/office/officeart/2005/8/layout/process1"/>
    <dgm:cxn modelId="{0BF76427-800A-4D4C-860E-64F4169C8241}" type="presOf" srcId="{989A28D5-CE21-9144-AA8C-6BD76EC61436}" destId="{8CC12BE7-2C4E-114B-B84C-BF6F67C9320E}" srcOrd="0" destOrd="0" presId="urn:microsoft.com/office/officeart/2005/8/layout/process1"/>
    <dgm:cxn modelId="{B8CA2A43-59A2-5349-B866-D134B57BEB88}" srcId="{EB4839D9-C11A-AB42-A4CF-F85F8D1E90C4}" destId="{989A28D5-CE21-9144-AA8C-6BD76EC61436}" srcOrd="0" destOrd="0" parTransId="{2DDCCEE9-3A03-534E-832A-18325592BA67}" sibTransId="{B6919745-41A4-164E-82F0-F1014D5FDFD9}"/>
    <dgm:cxn modelId="{9F2E4D45-21EE-9D46-96F7-4FE989A9141F}" type="presOf" srcId="{1FA38F02-05C3-3945-8BAE-67CDC466DACC}" destId="{7A1A912D-D73B-AD44-944F-6621D739A309}" srcOrd="0" destOrd="0" presId="urn:microsoft.com/office/officeart/2005/8/layout/process1"/>
    <dgm:cxn modelId="{D903E15B-A5BB-2E45-A166-39E7A030B25D}" srcId="{EB4839D9-C11A-AB42-A4CF-F85F8D1E90C4}" destId="{43D39A4F-07FF-1644-80C7-EE136750A6ED}" srcOrd="2" destOrd="0" parTransId="{0430D76E-D822-6145-ADBE-06A9D0470E4B}" sibTransId="{F1C28053-F3B1-2A46-9C89-A75553298D47}"/>
    <dgm:cxn modelId="{28A4128E-07FB-6347-A8E8-75595C1AEF86}" type="presOf" srcId="{43D39A4F-07FF-1644-80C7-EE136750A6ED}" destId="{93EB8888-BD33-4144-ADD7-571C0D539FF1}" srcOrd="0" destOrd="0" presId="urn:microsoft.com/office/officeart/2005/8/layout/process1"/>
    <dgm:cxn modelId="{87AF17A3-CEF7-734A-A0F5-B8557095E2FF}" type="presOf" srcId="{B6919745-41A4-164E-82F0-F1014D5FDFD9}" destId="{C51F36A4-62B7-6C44-99BE-D1E70580B371}" srcOrd="1" destOrd="0" presId="urn:microsoft.com/office/officeart/2005/8/layout/process1"/>
    <dgm:cxn modelId="{D39D3EA7-8E00-1E43-A8E3-83C7FAEFC124}" type="presOf" srcId="{9F6DD9A9-DEF0-8948-A76C-43DA5CC02E2A}" destId="{A23DB2BA-67FD-9246-B210-EA6120CFBB63}" srcOrd="0" destOrd="0" presId="urn:microsoft.com/office/officeart/2005/8/layout/process1"/>
    <dgm:cxn modelId="{5F37A0BF-88E9-3849-AB76-C16C78F43676}" srcId="{EB4839D9-C11A-AB42-A4CF-F85F8D1E90C4}" destId="{9F6DD9A9-DEF0-8948-A76C-43DA5CC02E2A}" srcOrd="1" destOrd="0" parTransId="{D6AA85FC-6F1E-E240-BC9A-2A709C4C8100}" sibTransId="{1FA38F02-05C3-3945-8BAE-67CDC466DACC}"/>
    <dgm:cxn modelId="{840B0EE9-EC52-1D46-B973-9D476850003D}" type="presOf" srcId="{B6919745-41A4-164E-82F0-F1014D5FDFD9}" destId="{E824A586-8336-2147-9991-AF77886D56DB}" srcOrd="0" destOrd="0" presId="urn:microsoft.com/office/officeart/2005/8/layout/process1"/>
    <dgm:cxn modelId="{29771DC3-90B7-7C4B-A741-3B38093056D8}" type="presParOf" srcId="{49DBA9CE-3ED6-5B4A-A4EC-B1D3DAC91FE2}" destId="{8CC12BE7-2C4E-114B-B84C-BF6F67C9320E}" srcOrd="0" destOrd="0" presId="urn:microsoft.com/office/officeart/2005/8/layout/process1"/>
    <dgm:cxn modelId="{60BD3BCB-8726-3646-AC08-A69466E3B3A6}" type="presParOf" srcId="{49DBA9CE-3ED6-5B4A-A4EC-B1D3DAC91FE2}" destId="{E824A586-8336-2147-9991-AF77886D56DB}" srcOrd="1" destOrd="0" presId="urn:microsoft.com/office/officeart/2005/8/layout/process1"/>
    <dgm:cxn modelId="{712565B6-3DA9-A444-B66A-C8848B4FEA85}" type="presParOf" srcId="{E824A586-8336-2147-9991-AF77886D56DB}" destId="{C51F36A4-62B7-6C44-99BE-D1E70580B371}" srcOrd="0" destOrd="0" presId="urn:microsoft.com/office/officeart/2005/8/layout/process1"/>
    <dgm:cxn modelId="{A41D91BE-FCA3-6A4F-A45D-804A032D2E1C}" type="presParOf" srcId="{49DBA9CE-3ED6-5B4A-A4EC-B1D3DAC91FE2}" destId="{A23DB2BA-67FD-9246-B210-EA6120CFBB63}" srcOrd="2" destOrd="0" presId="urn:microsoft.com/office/officeart/2005/8/layout/process1"/>
    <dgm:cxn modelId="{B622FA32-7C3B-234B-8F6B-084A269AEE8C}" type="presParOf" srcId="{49DBA9CE-3ED6-5B4A-A4EC-B1D3DAC91FE2}" destId="{7A1A912D-D73B-AD44-944F-6621D739A309}" srcOrd="3" destOrd="0" presId="urn:microsoft.com/office/officeart/2005/8/layout/process1"/>
    <dgm:cxn modelId="{B3982100-7495-0045-8FAC-4DF889DC31F8}" type="presParOf" srcId="{7A1A912D-D73B-AD44-944F-6621D739A309}" destId="{C478C056-C8A9-9F44-988C-5BD5A024F4FA}" srcOrd="0" destOrd="0" presId="urn:microsoft.com/office/officeart/2005/8/layout/process1"/>
    <dgm:cxn modelId="{99888BA0-1841-284B-8356-77DCEA0235BA}" type="presParOf" srcId="{49DBA9CE-3ED6-5B4A-A4EC-B1D3DAC91FE2}" destId="{93EB8888-BD33-4144-ADD7-571C0D539FF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12BE7-2C4E-114B-B84C-BF6F67C9320E}">
      <dsp:nvSpPr>
        <dsp:cNvPr id="0" name=""/>
        <dsp:cNvSpPr/>
      </dsp:nvSpPr>
      <dsp:spPr>
        <a:xfrm>
          <a:off x="9018" y="0"/>
          <a:ext cx="1732226" cy="707886"/>
        </a:xfrm>
        <a:prstGeom prst="roundRect">
          <a:avLst>
            <a:gd name="adj" fmla="val 10000"/>
          </a:avLst>
        </a:prstGeom>
        <a:solidFill>
          <a:srgbClr val="76849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Songti SC" panose="02010600040101010101" pitchFamily="2" charset="-122"/>
              <a:ea typeface="Songti SC" panose="02010600040101010101" pitchFamily="2" charset="-122"/>
            </a:rPr>
            <a:t>密碼學</a:t>
          </a:r>
        </a:p>
      </dsp:txBody>
      <dsp:txXfrm>
        <a:off x="29751" y="20733"/>
        <a:ext cx="1690760" cy="666420"/>
      </dsp:txXfrm>
    </dsp:sp>
    <dsp:sp modelId="{E824A586-8336-2147-9991-AF77886D56DB}">
      <dsp:nvSpPr>
        <dsp:cNvPr id="0" name=""/>
        <dsp:cNvSpPr/>
      </dsp:nvSpPr>
      <dsp:spPr>
        <a:xfrm>
          <a:off x="1914467" y="262759"/>
          <a:ext cx="367231" cy="182366"/>
        </a:xfrm>
        <a:prstGeom prst="rightArrow">
          <a:avLst>
            <a:gd name="adj1" fmla="val 60000"/>
            <a:gd name="adj2" fmla="val 50000"/>
          </a:avLst>
        </a:prstGeom>
        <a:solidFill>
          <a:srgbClr val="76849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>
            <a:latin typeface="Songti SC" panose="02010600040101010101" pitchFamily="2" charset="-122"/>
            <a:ea typeface="Songti SC" panose="02010600040101010101" pitchFamily="2" charset="-122"/>
          </a:endParaRPr>
        </a:p>
      </dsp:txBody>
      <dsp:txXfrm>
        <a:off x="1914467" y="299232"/>
        <a:ext cx="312521" cy="109420"/>
      </dsp:txXfrm>
    </dsp:sp>
    <dsp:sp modelId="{A23DB2BA-67FD-9246-B210-EA6120CFBB63}">
      <dsp:nvSpPr>
        <dsp:cNvPr id="0" name=""/>
        <dsp:cNvSpPr/>
      </dsp:nvSpPr>
      <dsp:spPr>
        <a:xfrm>
          <a:off x="2434135" y="0"/>
          <a:ext cx="1732226" cy="707886"/>
        </a:xfrm>
        <a:prstGeom prst="roundRect">
          <a:avLst>
            <a:gd name="adj" fmla="val 10000"/>
          </a:avLst>
        </a:prstGeom>
        <a:solidFill>
          <a:srgbClr val="76849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Songti SC" panose="02010600040101010101" pitchFamily="2" charset="-122"/>
              <a:ea typeface="Songti SC" panose="02010600040101010101" pitchFamily="2" charset="-122"/>
            </a:rPr>
            <a:t>隱私加密</a:t>
          </a:r>
        </a:p>
      </dsp:txBody>
      <dsp:txXfrm>
        <a:off x="2454868" y="20733"/>
        <a:ext cx="1690760" cy="666420"/>
      </dsp:txXfrm>
    </dsp:sp>
    <dsp:sp modelId="{7A1A912D-D73B-AD44-944F-6621D739A309}">
      <dsp:nvSpPr>
        <dsp:cNvPr id="0" name=""/>
        <dsp:cNvSpPr/>
      </dsp:nvSpPr>
      <dsp:spPr>
        <a:xfrm>
          <a:off x="4339584" y="241739"/>
          <a:ext cx="367231" cy="224406"/>
        </a:xfrm>
        <a:prstGeom prst="rightArrow">
          <a:avLst>
            <a:gd name="adj1" fmla="val 60000"/>
            <a:gd name="adj2" fmla="val 50000"/>
          </a:avLst>
        </a:prstGeom>
        <a:solidFill>
          <a:srgbClr val="76849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>
            <a:latin typeface="Songti SC" panose="02010600040101010101" pitchFamily="2" charset="-122"/>
            <a:ea typeface="Songti SC" panose="02010600040101010101" pitchFamily="2" charset="-122"/>
          </a:endParaRPr>
        </a:p>
      </dsp:txBody>
      <dsp:txXfrm>
        <a:off x="4339584" y="286620"/>
        <a:ext cx="299909" cy="134644"/>
      </dsp:txXfrm>
    </dsp:sp>
    <dsp:sp modelId="{93EB8888-BD33-4144-ADD7-571C0D539FF1}">
      <dsp:nvSpPr>
        <dsp:cNvPr id="0" name=""/>
        <dsp:cNvSpPr/>
      </dsp:nvSpPr>
      <dsp:spPr>
        <a:xfrm>
          <a:off x="4859252" y="0"/>
          <a:ext cx="1732226" cy="707886"/>
        </a:xfrm>
        <a:prstGeom prst="roundRect">
          <a:avLst>
            <a:gd name="adj" fmla="val 10000"/>
          </a:avLst>
        </a:prstGeom>
        <a:solidFill>
          <a:srgbClr val="76849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Songti SC" panose="02010600040101010101" pitchFamily="2" charset="-122"/>
              <a:ea typeface="Songti SC" panose="02010600040101010101" pitchFamily="2" charset="-122"/>
            </a:rPr>
            <a:t>訊息隱私</a:t>
          </a:r>
        </a:p>
      </dsp:txBody>
      <dsp:txXfrm>
        <a:off x="4879985" y="20733"/>
        <a:ext cx="1690760" cy="666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12BE7-2C4E-114B-B84C-BF6F67C9320E}">
      <dsp:nvSpPr>
        <dsp:cNvPr id="0" name=""/>
        <dsp:cNvSpPr/>
      </dsp:nvSpPr>
      <dsp:spPr>
        <a:xfrm>
          <a:off x="7576" y="0"/>
          <a:ext cx="1129809" cy="707886"/>
        </a:xfrm>
        <a:prstGeom prst="roundRect">
          <a:avLst>
            <a:gd name="adj" fmla="val 10000"/>
          </a:avLst>
        </a:prstGeom>
        <a:solidFill>
          <a:srgbClr val="76849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Songti SC" panose="02010600040101010101" pitchFamily="2" charset="-122"/>
              <a:ea typeface="Songti SC" panose="02010600040101010101" pitchFamily="2" charset="-122"/>
            </a:rPr>
            <a:t>編碼</a:t>
          </a:r>
        </a:p>
      </dsp:txBody>
      <dsp:txXfrm>
        <a:off x="28309" y="20733"/>
        <a:ext cx="1088343" cy="666420"/>
      </dsp:txXfrm>
    </dsp:sp>
    <dsp:sp modelId="{E824A586-8336-2147-9991-AF77886D56DB}">
      <dsp:nvSpPr>
        <dsp:cNvPr id="0" name=""/>
        <dsp:cNvSpPr/>
      </dsp:nvSpPr>
      <dsp:spPr>
        <a:xfrm>
          <a:off x="1250366" y="332093"/>
          <a:ext cx="239519" cy="43698"/>
        </a:xfrm>
        <a:prstGeom prst="rightArrow">
          <a:avLst>
            <a:gd name="adj1" fmla="val 60000"/>
            <a:gd name="adj2" fmla="val 50000"/>
          </a:avLst>
        </a:prstGeom>
        <a:solidFill>
          <a:srgbClr val="76849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>
            <a:latin typeface="Songti SC" panose="02010600040101010101" pitchFamily="2" charset="-122"/>
            <a:ea typeface="Songti SC" panose="02010600040101010101" pitchFamily="2" charset="-122"/>
          </a:endParaRPr>
        </a:p>
      </dsp:txBody>
      <dsp:txXfrm>
        <a:off x="1250366" y="340833"/>
        <a:ext cx="226410" cy="26218"/>
      </dsp:txXfrm>
    </dsp:sp>
    <dsp:sp modelId="{A23DB2BA-67FD-9246-B210-EA6120CFBB63}">
      <dsp:nvSpPr>
        <dsp:cNvPr id="0" name=""/>
        <dsp:cNvSpPr/>
      </dsp:nvSpPr>
      <dsp:spPr>
        <a:xfrm>
          <a:off x="1589309" y="0"/>
          <a:ext cx="1129809" cy="707886"/>
        </a:xfrm>
        <a:prstGeom prst="roundRect">
          <a:avLst>
            <a:gd name="adj" fmla="val 10000"/>
          </a:avLst>
        </a:prstGeom>
        <a:solidFill>
          <a:srgbClr val="76849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Songti SC" panose="02010600040101010101" pitchFamily="2" charset="-122"/>
              <a:ea typeface="Songti SC" panose="02010600040101010101" pitchFamily="2" charset="-122"/>
            </a:rPr>
            <a:t>雜湊</a:t>
          </a:r>
        </a:p>
      </dsp:txBody>
      <dsp:txXfrm>
        <a:off x="1610042" y="20733"/>
        <a:ext cx="1088343" cy="666420"/>
      </dsp:txXfrm>
    </dsp:sp>
    <dsp:sp modelId="{7A1A912D-D73B-AD44-944F-6621D739A309}">
      <dsp:nvSpPr>
        <dsp:cNvPr id="0" name=""/>
        <dsp:cNvSpPr/>
      </dsp:nvSpPr>
      <dsp:spPr>
        <a:xfrm>
          <a:off x="2832099" y="332093"/>
          <a:ext cx="239519" cy="43698"/>
        </a:xfrm>
        <a:prstGeom prst="rightArrow">
          <a:avLst>
            <a:gd name="adj1" fmla="val 60000"/>
            <a:gd name="adj2" fmla="val 50000"/>
          </a:avLst>
        </a:prstGeom>
        <a:solidFill>
          <a:srgbClr val="76849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>
            <a:latin typeface="Songti SC" panose="02010600040101010101" pitchFamily="2" charset="-122"/>
            <a:ea typeface="Songti SC" panose="02010600040101010101" pitchFamily="2" charset="-122"/>
          </a:endParaRPr>
        </a:p>
      </dsp:txBody>
      <dsp:txXfrm>
        <a:off x="2832099" y="340833"/>
        <a:ext cx="226410" cy="26218"/>
      </dsp:txXfrm>
    </dsp:sp>
    <dsp:sp modelId="{93EB8888-BD33-4144-ADD7-571C0D539FF1}">
      <dsp:nvSpPr>
        <dsp:cNvPr id="0" name=""/>
        <dsp:cNvSpPr/>
      </dsp:nvSpPr>
      <dsp:spPr>
        <a:xfrm>
          <a:off x="3171042" y="0"/>
          <a:ext cx="2184373" cy="707886"/>
        </a:xfrm>
        <a:prstGeom prst="roundRect">
          <a:avLst>
            <a:gd name="adj" fmla="val 10000"/>
          </a:avLst>
        </a:prstGeom>
        <a:solidFill>
          <a:srgbClr val="76849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Songti SC" panose="02010600040101010101" pitchFamily="2" charset="-122"/>
              <a:ea typeface="Songti SC" panose="02010600040101010101" pitchFamily="2" charset="-122"/>
            </a:rPr>
            <a:t>對稱式加密</a:t>
          </a:r>
        </a:p>
      </dsp:txBody>
      <dsp:txXfrm>
        <a:off x="3191775" y="20733"/>
        <a:ext cx="2142907" cy="666420"/>
      </dsp:txXfrm>
    </dsp:sp>
    <dsp:sp modelId="{889D0A31-444F-5141-A463-C4FFC29FF949}">
      <dsp:nvSpPr>
        <dsp:cNvPr id="0" name=""/>
        <dsp:cNvSpPr/>
      </dsp:nvSpPr>
      <dsp:spPr>
        <a:xfrm flipV="1">
          <a:off x="5468396" y="332093"/>
          <a:ext cx="239519" cy="43698"/>
        </a:xfrm>
        <a:prstGeom prst="rightArrow">
          <a:avLst>
            <a:gd name="adj1" fmla="val 60000"/>
            <a:gd name="adj2" fmla="val 50000"/>
          </a:avLst>
        </a:prstGeom>
        <a:solidFill>
          <a:srgbClr val="76849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>
            <a:latin typeface="Songti SC" panose="02010600040101010101" pitchFamily="2" charset="-122"/>
            <a:ea typeface="Songti SC" panose="02010600040101010101" pitchFamily="2" charset="-122"/>
          </a:endParaRPr>
        </a:p>
      </dsp:txBody>
      <dsp:txXfrm rot="10800000">
        <a:off x="5468396" y="340833"/>
        <a:ext cx="226410" cy="26218"/>
      </dsp:txXfrm>
    </dsp:sp>
    <dsp:sp modelId="{F834AA88-EBB1-9141-B5A9-CCD394774F97}">
      <dsp:nvSpPr>
        <dsp:cNvPr id="0" name=""/>
        <dsp:cNvSpPr/>
      </dsp:nvSpPr>
      <dsp:spPr>
        <a:xfrm>
          <a:off x="5807339" y="0"/>
          <a:ext cx="2227136" cy="707886"/>
        </a:xfrm>
        <a:prstGeom prst="roundRect">
          <a:avLst>
            <a:gd name="adj" fmla="val 10000"/>
          </a:avLst>
        </a:prstGeom>
        <a:solidFill>
          <a:srgbClr val="76849E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solidFill>
                <a:srgbClr val="FFFFFF"/>
              </a:solidFill>
              <a:latin typeface="Songti SC" panose="02010600040101010101" pitchFamily="2" charset="-122"/>
              <a:ea typeface="Songti SC" panose="02010600040101010101" pitchFamily="2" charset="-122"/>
              <a:cs typeface="+mn-cs"/>
            </a:rPr>
            <a:t>非對稱式加密</a:t>
          </a:r>
        </a:p>
      </dsp:txBody>
      <dsp:txXfrm>
        <a:off x="5828072" y="20733"/>
        <a:ext cx="2185670" cy="6664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12BE7-2C4E-114B-B84C-BF6F67C9320E}">
      <dsp:nvSpPr>
        <dsp:cNvPr id="0" name=""/>
        <dsp:cNvSpPr/>
      </dsp:nvSpPr>
      <dsp:spPr>
        <a:xfrm>
          <a:off x="9018" y="0"/>
          <a:ext cx="1732226" cy="707886"/>
        </a:xfrm>
        <a:prstGeom prst="roundRect">
          <a:avLst>
            <a:gd name="adj" fmla="val 10000"/>
          </a:avLst>
        </a:prstGeom>
        <a:solidFill>
          <a:srgbClr val="76849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latin typeface="Songti SC" panose="02010600040101010101" pitchFamily="2" charset="-122"/>
              <a:ea typeface="Songti SC" panose="02010600040101010101" pitchFamily="2" charset="-122"/>
            </a:rPr>
            <a:t>SHA-1</a:t>
          </a:r>
          <a:endParaRPr lang="zh-TW" altLang="en-US" sz="2400" kern="1200" dirty="0">
            <a:latin typeface="Songti SC" panose="02010600040101010101" pitchFamily="2" charset="-122"/>
            <a:ea typeface="Songti SC" panose="02010600040101010101" pitchFamily="2" charset="-122"/>
          </a:endParaRPr>
        </a:p>
      </dsp:txBody>
      <dsp:txXfrm>
        <a:off x="29751" y="20733"/>
        <a:ext cx="1690760" cy="666420"/>
      </dsp:txXfrm>
    </dsp:sp>
    <dsp:sp modelId="{E824A586-8336-2147-9991-AF77886D56DB}">
      <dsp:nvSpPr>
        <dsp:cNvPr id="0" name=""/>
        <dsp:cNvSpPr/>
      </dsp:nvSpPr>
      <dsp:spPr>
        <a:xfrm>
          <a:off x="1914467" y="262759"/>
          <a:ext cx="367231" cy="182366"/>
        </a:xfrm>
        <a:prstGeom prst="rightArrow">
          <a:avLst>
            <a:gd name="adj1" fmla="val 60000"/>
            <a:gd name="adj2" fmla="val 50000"/>
          </a:avLst>
        </a:prstGeom>
        <a:solidFill>
          <a:srgbClr val="76849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>
            <a:latin typeface="Songti SC" panose="02010600040101010101" pitchFamily="2" charset="-122"/>
            <a:ea typeface="Songti SC" panose="02010600040101010101" pitchFamily="2" charset="-122"/>
          </a:endParaRPr>
        </a:p>
      </dsp:txBody>
      <dsp:txXfrm>
        <a:off x="1914467" y="299232"/>
        <a:ext cx="312521" cy="109420"/>
      </dsp:txXfrm>
    </dsp:sp>
    <dsp:sp modelId="{A23DB2BA-67FD-9246-B210-EA6120CFBB63}">
      <dsp:nvSpPr>
        <dsp:cNvPr id="0" name=""/>
        <dsp:cNvSpPr/>
      </dsp:nvSpPr>
      <dsp:spPr>
        <a:xfrm>
          <a:off x="2434135" y="0"/>
          <a:ext cx="1732226" cy="707886"/>
        </a:xfrm>
        <a:prstGeom prst="roundRect">
          <a:avLst>
            <a:gd name="adj" fmla="val 10000"/>
          </a:avLst>
        </a:prstGeom>
        <a:solidFill>
          <a:srgbClr val="76849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latin typeface="Songti SC" panose="02010600040101010101" pitchFamily="2" charset="-122"/>
              <a:ea typeface="Songti SC" panose="02010600040101010101" pitchFamily="2" charset="-122"/>
            </a:rPr>
            <a:t>SHA-2</a:t>
          </a:r>
          <a:endParaRPr lang="zh-TW" altLang="en-US" sz="2400" kern="1200" dirty="0">
            <a:latin typeface="Songti SC" panose="02010600040101010101" pitchFamily="2" charset="-122"/>
            <a:ea typeface="Songti SC" panose="02010600040101010101" pitchFamily="2" charset="-122"/>
          </a:endParaRPr>
        </a:p>
      </dsp:txBody>
      <dsp:txXfrm>
        <a:off x="2454868" y="20733"/>
        <a:ext cx="1690760" cy="666420"/>
      </dsp:txXfrm>
    </dsp:sp>
    <dsp:sp modelId="{7A1A912D-D73B-AD44-944F-6621D739A309}">
      <dsp:nvSpPr>
        <dsp:cNvPr id="0" name=""/>
        <dsp:cNvSpPr/>
      </dsp:nvSpPr>
      <dsp:spPr>
        <a:xfrm>
          <a:off x="4339584" y="241739"/>
          <a:ext cx="367231" cy="224406"/>
        </a:xfrm>
        <a:prstGeom prst="rightArrow">
          <a:avLst>
            <a:gd name="adj1" fmla="val 60000"/>
            <a:gd name="adj2" fmla="val 50000"/>
          </a:avLst>
        </a:prstGeom>
        <a:solidFill>
          <a:srgbClr val="76849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>
            <a:latin typeface="Songti SC" panose="02010600040101010101" pitchFamily="2" charset="-122"/>
            <a:ea typeface="Songti SC" panose="02010600040101010101" pitchFamily="2" charset="-122"/>
          </a:endParaRPr>
        </a:p>
      </dsp:txBody>
      <dsp:txXfrm>
        <a:off x="4339584" y="286620"/>
        <a:ext cx="299909" cy="134644"/>
      </dsp:txXfrm>
    </dsp:sp>
    <dsp:sp modelId="{93EB8888-BD33-4144-ADD7-571C0D539FF1}">
      <dsp:nvSpPr>
        <dsp:cNvPr id="0" name=""/>
        <dsp:cNvSpPr/>
      </dsp:nvSpPr>
      <dsp:spPr>
        <a:xfrm>
          <a:off x="4859252" y="0"/>
          <a:ext cx="1732226" cy="707886"/>
        </a:xfrm>
        <a:prstGeom prst="roundRect">
          <a:avLst>
            <a:gd name="adj" fmla="val 10000"/>
          </a:avLst>
        </a:prstGeom>
        <a:solidFill>
          <a:srgbClr val="76849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>
              <a:latin typeface="Songti SC" panose="02010600040101010101" pitchFamily="2" charset="-122"/>
              <a:ea typeface="Songti SC" panose="02010600040101010101" pitchFamily="2" charset="-122"/>
            </a:rPr>
            <a:t>SHA-3</a:t>
          </a:r>
          <a:endParaRPr lang="zh-TW" altLang="en-US" sz="2400" kern="1200" dirty="0">
            <a:latin typeface="Songti SC" panose="02010600040101010101" pitchFamily="2" charset="-122"/>
            <a:ea typeface="Songti SC" panose="02010600040101010101" pitchFamily="2" charset="-122"/>
          </a:endParaRPr>
        </a:p>
      </dsp:txBody>
      <dsp:txXfrm>
        <a:off x="4879985" y="20733"/>
        <a:ext cx="1690760" cy="666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144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68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3e623a6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3e623a6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8721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09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038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087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下一張有圖流程圖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1291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19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8872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03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3e623a6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3e623a6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dirty="0">
                <a:solidFill>
                  <a:schemeClr val="dk1"/>
                </a:solidFill>
              </a:rPr>
              <a:t>現代社會對於訊息隱私與數據保護越來越重視，密碼學作為保護網路世界的關鍵技術之一，受到學術界的廣泛研究。其中，我們所研究的 </a:t>
            </a:r>
            <a:r>
              <a:rPr lang="en-US" altLang="zh-TW" sz="1100" dirty="0">
                <a:solidFill>
                  <a:schemeClr val="dk1"/>
                </a:solidFill>
              </a:rPr>
              <a:t>SHA-3 </a:t>
            </a:r>
            <a:r>
              <a:rPr lang="zh-TW" altLang="en-US" sz="1100" dirty="0">
                <a:solidFill>
                  <a:schemeClr val="dk1"/>
                </a:solidFill>
              </a:rPr>
              <a:t>演算法是一種加密雜湊演算法，也是 </a:t>
            </a:r>
            <a:r>
              <a:rPr lang="en-US" altLang="zh-TW" sz="1100" dirty="0">
                <a:solidFill>
                  <a:schemeClr val="dk1"/>
                </a:solidFill>
              </a:rPr>
              <a:t>SHA </a:t>
            </a:r>
            <a:r>
              <a:rPr lang="zh-TW" altLang="en-US" sz="1100" dirty="0">
                <a:solidFill>
                  <a:schemeClr val="dk1"/>
                </a:solidFill>
              </a:rPr>
              <a:t>家族中最新的演算法，在此之前，</a:t>
            </a:r>
            <a:r>
              <a:rPr lang="en-US" altLang="zh-TW" sz="1100" dirty="0">
                <a:solidFill>
                  <a:schemeClr val="dk1"/>
                </a:solidFill>
              </a:rPr>
              <a:t>SHA-1 </a:t>
            </a:r>
            <a:r>
              <a:rPr lang="zh-TW" altLang="en-US" sz="1100" dirty="0">
                <a:solidFill>
                  <a:schemeClr val="dk1"/>
                </a:solidFill>
              </a:rPr>
              <a:t>已被破解，可能會有不同訊息、相同雜湊值的問題產生，</a:t>
            </a:r>
            <a:r>
              <a:rPr lang="en-US" altLang="zh-TW" sz="1100" dirty="0">
                <a:solidFill>
                  <a:schemeClr val="dk1"/>
                </a:solidFill>
              </a:rPr>
              <a:t>SHA-2 </a:t>
            </a:r>
            <a:r>
              <a:rPr lang="zh-TW" altLang="en-US" sz="1100" dirty="0">
                <a:solidFill>
                  <a:schemeClr val="dk1"/>
                </a:solidFill>
              </a:rPr>
              <a:t>則有訊息長度上的限制，而 </a:t>
            </a:r>
            <a:r>
              <a:rPr lang="en-US" altLang="zh-TW" sz="1100" dirty="0">
                <a:solidFill>
                  <a:schemeClr val="dk1"/>
                </a:solidFill>
              </a:rPr>
              <a:t>SHA-3 </a:t>
            </a:r>
            <a:r>
              <a:rPr lang="zh-TW" altLang="en-US" sz="1100" dirty="0">
                <a:solidFill>
                  <a:schemeClr val="dk1"/>
                </a:solidFill>
              </a:rPr>
              <a:t>不僅對於輸入訊息的最大長度沒有限制，也能夠指定輸出長度，同時也保有雜湊值的安全性。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(</a:t>
            </a:r>
            <a:r>
              <a:rPr lang="zh-TW" altLang="en-US" dirty="0"/>
              <a:t>下一張有流程圖</a:t>
            </a:r>
            <a:r>
              <a:rPr lang="en-US" altLang="zh-TW" dirty="0"/>
              <a:t>)part data </a:t>
            </a:r>
            <a:r>
              <a:rPr lang="zh-TW" altLang="en-US" dirty="0"/>
              <a:t>區塊</a:t>
            </a:r>
            <a:r>
              <a:rPr lang="en-US" altLang="zh-TW" dirty="0"/>
              <a:t>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8</a:t>
            </a:r>
            <a:r>
              <a:rPr lang="zh-TW" altLang="en-US" dirty="0"/>
              <a:t>筆明文會分次運算，還沒被運算到時會儲存在</a:t>
            </a:r>
            <a:r>
              <a:rPr lang="en-US" altLang="zh-TW" dirty="0"/>
              <a:t>slice</a:t>
            </a:r>
            <a:r>
              <a:rPr lang="zh-TW" altLang="en-US" dirty="0"/>
              <a:t> </a:t>
            </a:r>
            <a:r>
              <a:rPr lang="en-US" altLang="zh-TW" dirty="0"/>
              <a:t>module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3577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1" lang="zh-TW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資料預處理、</a:t>
            </a:r>
            <a:r>
              <a:rPr kumimoji="1" lang="en-US" altLang="zh-TW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padding</a:t>
            </a:r>
            <a:endParaRPr kumimoji="1" lang="zh-TW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94180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1016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4616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789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859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668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93612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6798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8548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3e623a6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3e623a6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dirty="0">
                <a:solidFill>
                  <a:schemeClr val="dk1"/>
                </a:solidFill>
              </a:rPr>
              <a:t>現代社會對於訊息隱私與數據保護越來越重視，密碼學作為保護網路世界的關鍵技術之一，受到學術界的廣泛研究，因此我們想更深入的研究。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8531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23945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下一頁有</a:t>
            </a:r>
            <a:r>
              <a:rPr lang="en-US" altLang="zh-TW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f function</a:t>
            </a:r>
            <a:r>
              <a:rPr lang="zh-TW" altLang="en-US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表</a:t>
            </a:r>
            <a:endParaRPr lang="en-US" altLang="zh-TW" sz="1100" dirty="0">
              <a:effectLst/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以回合 </a:t>
            </a:r>
            <a:r>
              <a:rPr lang="en-US" altLang="zh-TW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6 </a:t>
            </a:r>
            <a:r>
              <a:rPr lang="zh-TW" altLang="en-US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的常數為例，示範如何將 </a:t>
            </a:r>
            <a:r>
              <a:rPr lang="en-US" altLang="zh-TW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8 </a:t>
            </a:r>
            <a:r>
              <a:rPr lang="zh-TW" altLang="en-US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位元回合常數轉換為 </a:t>
            </a:r>
            <a:r>
              <a:rPr lang="en-US" altLang="zh-TW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64 </a:t>
            </a:r>
            <a:r>
              <a:rPr lang="zh-TW" altLang="en-US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位元回合常數。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8271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54157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下一頁有</a:t>
            </a:r>
            <a:r>
              <a:rPr lang="en-US" altLang="zh-TW" dirty="0"/>
              <a:t>slice </a:t>
            </a:r>
            <a:r>
              <a:rPr lang="zh-TW" altLang="en-US" dirty="0"/>
              <a:t>模組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2166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以回合 </a:t>
            </a:r>
            <a:r>
              <a:rPr lang="en-US" altLang="zh-TW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6 </a:t>
            </a:r>
            <a:r>
              <a:rPr lang="zh-TW" altLang="en-US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的常數為例，示範如何將 </a:t>
            </a:r>
            <a:r>
              <a:rPr lang="en-US" altLang="zh-TW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8 </a:t>
            </a:r>
            <a:r>
              <a:rPr lang="zh-TW" altLang="en-US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位元回合常數轉換為 </a:t>
            </a:r>
            <a:r>
              <a:rPr lang="en-US" altLang="zh-TW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64 </a:t>
            </a:r>
            <a:r>
              <a:rPr lang="zh-TW" altLang="en-US" sz="11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位元回合常數。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8058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3e623a6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3e623a6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883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5534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04912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56075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3e623a6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3e623a6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3875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3e623a6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3e623a6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183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3e623a67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3e623a67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3e623a6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3e623a6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dirty="0">
                <a:solidFill>
                  <a:schemeClr val="dk1"/>
                </a:solidFill>
              </a:rPr>
              <a:t>其中，我們所研究的 </a:t>
            </a:r>
            <a:r>
              <a:rPr lang="en-US" altLang="zh-TW" sz="1100" dirty="0">
                <a:solidFill>
                  <a:schemeClr val="dk1"/>
                </a:solidFill>
              </a:rPr>
              <a:t>SHA-3 </a:t>
            </a:r>
            <a:r>
              <a:rPr lang="zh-TW" altLang="en-US" sz="1100" dirty="0">
                <a:solidFill>
                  <a:schemeClr val="dk1"/>
                </a:solidFill>
              </a:rPr>
              <a:t>演算法是一種加密雜湊演算法，也是 </a:t>
            </a:r>
            <a:r>
              <a:rPr lang="en-US" altLang="zh-TW" sz="1100" dirty="0">
                <a:solidFill>
                  <a:schemeClr val="dk1"/>
                </a:solidFill>
              </a:rPr>
              <a:t>SHA </a:t>
            </a:r>
            <a:r>
              <a:rPr lang="zh-TW" altLang="en-US" sz="1100" dirty="0">
                <a:solidFill>
                  <a:schemeClr val="dk1"/>
                </a:solidFill>
              </a:rPr>
              <a:t>家族中最新的演算法，在此之前，</a:t>
            </a:r>
            <a:r>
              <a:rPr lang="en-US" altLang="zh-TW" sz="1100" dirty="0">
                <a:solidFill>
                  <a:schemeClr val="dk1"/>
                </a:solidFill>
              </a:rPr>
              <a:t>SHA-1 </a:t>
            </a:r>
            <a:r>
              <a:rPr lang="zh-TW" altLang="en-US" sz="1100" dirty="0">
                <a:solidFill>
                  <a:schemeClr val="dk1"/>
                </a:solidFill>
              </a:rPr>
              <a:t>已被破解，可能會有不同訊息、相同雜湊值的問題產生，</a:t>
            </a:r>
            <a:r>
              <a:rPr lang="en-US" altLang="zh-TW" sz="1100" dirty="0">
                <a:solidFill>
                  <a:schemeClr val="dk1"/>
                </a:solidFill>
              </a:rPr>
              <a:t>SHA-2 </a:t>
            </a:r>
            <a:r>
              <a:rPr lang="zh-TW" altLang="en-US" sz="1100" dirty="0">
                <a:solidFill>
                  <a:schemeClr val="dk1"/>
                </a:solidFill>
              </a:rPr>
              <a:t>則有訊息長度上的限制，而 </a:t>
            </a:r>
            <a:r>
              <a:rPr lang="en-US" altLang="zh-TW" sz="1100" dirty="0">
                <a:solidFill>
                  <a:schemeClr val="dk1"/>
                </a:solidFill>
              </a:rPr>
              <a:t>SHA-3 </a:t>
            </a:r>
            <a:r>
              <a:rPr lang="zh-TW" altLang="en-US" sz="1100" dirty="0">
                <a:solidFill>
                  <a:schemeClr val="dk1"/>
                </a:solidFill>
              </a:rPr>
              <a:t>不僅對於輸入訊息的最大長度沒有限制，也能夠指定輸出長度，同時也保有雜湊值的安全性。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7577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185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3e623a67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3e623a67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79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 dirty="0"/>
          </a:p>
        </p:txBody>
      </p:sp>
      <p:pic>
        <p:nvPicPr>
          <p:cNvPr id="2" name="圖片 1" descr="一張含有 文字, 標誌, 圓形, 符號 的圖片&#10;&#10;自動產生的描述">
            <a:extLst>
              <a:ext uri="{FF2B5EF4-FFF2-40B4-BE49-F238E27FC236}">
                <a16:creationId xmlns:a16="http://schemas.microsoft.com/office/drawing/2014/main" id="{B1613ADC-857A-372A-CC63-6D4B94AFEC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33591" y="4301289"/>
            <a:ext cx="754555" cy="6552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" name="圖片 1" descr="一張含有 文字, 標誌, 圓形, 符號 的圖片&#10;&#10;自動產生的描述">
            <a:extLst>
              <a:ext uri="{FF2B5EF4-FFF2-40B4-BE49-F238E27FC236}">
                <a16:creationId xmlns:a16="http://schemas.microsoft.com/office/drawing/2014/main" id="{FF911371-F419-5630-87BD-0D0C1420DF6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233591" y="4301289"/>
            <a:ext cx="754555" cy="655271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55854" y="1972849"/>
            <a:ext cx="8832292" cy="9436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>
                <a:latin typeface="Songti SC" panose="02010600040101010101" pitchFamily="2" charset="-122"/>
                <a:ea typeface="Songti SC" panose="02010600040101010101" pitchFamily="2" charset="-122"/>
              </a:rPr>
              <a:t>SHA</a:t>
            </a:r>
            <a:r>
              <a:rPr lang="zh-TW" sz="4400" dirty="0">
                <a:latin typeface="Songti SC" panose="02010600040101010101" pitchFamily="2" charset="-122"/>
                <a:ea typeface="Songti SC" panose="02010600040101010101" pitchFamily="2" charset="-122"/>
              </a:rPr>
              <a:t>3安全雜湊演算法與硬體實現</a:t>
            </a:r>
            <a:endParaRPr sz="4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73C4EEF9-DD83-DAEA-C57B-E81797844EC7}"/>
              </a:ext>
            </a:extLst>
          </p:cNvPr>
          <p:cNvSpPr txBox="1"/>
          <p:nvPr/>
        </p:nvSpPr>
        <p:spPr>
          <a:xfrm>
            <a:off x="3354111" y="3721677"/>
            <a:ext cx="2900655" cy="657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06"/>
              </a:lnSpc>
            </a:pPr>
            <a:r>
              <a:rPr lang="en-US" sz="2000" spc="126" dirty="0">
                <a:solidFill>
                  <a:schemeClr val="tx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指導教授：卿文龍</a:t>
            </a:r>
            <a:r>
              <a:rPr lang="zh-TW" altLang="en-US" sz="2000" spc="126" dirty="0">
                <a:solidFill>
                  <a:schemeClr val="tx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教授</a:t>
            </a:r>
            <a:endParaRPr lang="en-US" sz="2000" spc="126" dirty="0">
              <a:solidFill>
                <a:schemeClr val="tx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6BB48680-6D3F-38F1-3741-66B7773CAEF7}"/>
              </a:ext>
            </a:extLst>
          </p:cNvPr>
          <p:cNvSpPr txBox="1"/>
          <p:nvPr/>
        </p:nvSpPr>
        <p:spPr>
          <a:xfrm>
            <a:off x="2373299" y="4106094"/>
            <a:ext cx="4709110" cy="657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06"/>
              </a:lnSpc>
            </a:pPr>
            <a:r>
              <a:rPr lang="zh-TW" altLang="en-US" sz="2000" spc="126" dirty="0">
                <a:solidFill>
                  <a:schemeClr val="tx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專題生：鄭智宇 宋方瑜 陳慕丞 許庭毓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7" y="956209"/>
            <a:ext cx="232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SHA3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背景介紹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7F0516-4410-FFF9-B117-C681F2601CAC}"/>
              </a:ext>
            </a:extLst>
          </p:cNvPr>
          <p:cNvSpPr txBox="1"/>
          <p:nvPr/>
        </p:nvSpPr>
        <p:spPr>
          <a:xfrm>
            <a:off x="311687" y="1463754"/>
            <a:ext cx="843786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SHA3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演算法中有兩種不同的模式，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lvl="0" indent="-34290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加密雜湊函數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(Cryptographic hash function, hash)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：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1">
              <a:spcBef>
                <a:spcPts val="1200"/>
              </a:spcBef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	SHA3-224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TW" sz="1600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SHA3-256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SHA3-384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TW" sz="1600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SHA3-512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後面帶出的數字</a:t>
            </a:r>
            <a:r>
              <a:rPr lang="zh-TW" altLang="en-US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*</a:t>
            </a:r>
            <a:r>
              <a:rPr lang="en-US" altLang="zh-TW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2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為此模式的</a:t>
            </a:r>
            <a:r>
              <a:rPr lang="zh-TW" altLang="en-US" sz="1600" u="sng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容量</a:t>
            </a:r>
            <a:r>
              <a:rPr lang="en-US" altLang="zh-TW" sz="1600" u="sng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(c)</a:t>
            </a:r>
            <a:r>
              <a:rPr lang="zh-TW" altLang="en-US" sz="1600" u="sng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長度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。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1">
              <a:spcBef>
                <a:spcPts val="1200"/>
              </a:spcBef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後面帶出的數字為此模式的</a:t>
            </a:r>
            <a:r>
              <a:rPr lang="zh-TW" altLang="en-US" sz="1600" u="sng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輸出長度</a:t>
            </a:r>
            <a:endParaRPr lang="en-US" altLang="zh-TW" sz="1600" u="sng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lvl="0" indent="-34290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可擴張輸出函數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(Extendable-output functions, XOF)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：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0">
              <a:spcBef>
                <a:spcPts val="1200"/>
              </a:spcBef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lang="en-US" altLang="zh-TW" sz="1600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SHAKE128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TW" sz="1600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SHAKE256</a:t>
            </a:r>
          </a:p>
          <a:p>
            <a:pPr lvl="0">
              <a:spcBef>
                <a:spcPts val="1200"/>
              </a:spcBef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後面帶出的數字</a:t>
            </a:r>
            <a:r>
              <a:rPr lang="zh-TW" altLang="en-US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*</a:t>
            </a:r>
            <a:r>
              <a:rPr lang="en-US" altLang="zh-TW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2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為此模式所指定的</a:t>
            </a:r>
            <a:r>
              <a:rPr lang="zh-TW" altLang="en-US" sz="1600" u="sng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容量</a:t>
            </a:r>
            <a:r>
              <a:rPr lang="en-US" altLang="zh-TW" sz="1600" u="sng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(c)</a:t>
            </a:r>
            <a:r>
              <a:rPr lang="zh-TW" altLang="en-US" sz="1600" u="sng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長度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。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0">
              <a:spcBef>
                <a:spcPts val="1200"/>
              </a:spcBef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	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可隨意指定</a:t>
            </a:r>
            <a:r>
              <a:rPr lang="zh-TW" altLang="en-US" sz="1600" u="sng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輸出長度</a:t>
            </a:r>
            <a:endParaRPr lang="en-US" altLang="zh-TW" sz="1600" u="sng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186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3041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迭代函數</a:t>
            </a: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-</a:t>
            </a: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狀態矩陣</a:t>
            </a:r>
            <a:endParaRPr kumimoji="1"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背景介紹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7F0516-4410-FFF9-B117-C681F2601CAC}"/>
              </a:ext>
            </a:extLst>
          </p:cNvPr>
          <p:cNvSpPr txBox="1"/>
          <p:nvPr/>
        </p:nvSpPr>
        <p:spPr>
          <a:xfrm>
            <a:off x="610448" y="1741660"/>
            <a:ext cx="331901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狀態矩陣為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5×5×64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的三維矩陣，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存放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1600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位元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(bits)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的資料，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每一通道為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64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位元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(bits)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，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總共有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25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條通道。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" name="Google Shape;90;p18">
            <a:extLst>
              <a:ext uri="{FF2B5EF4-FFF2-40B4-BE49-F238E27FC236}">
                <a16:creationId xmlns:a16="http://schemas.microsoft.com/office/drawing/2014/main" id="{0E31121D-EBC3-D5D3-1CA3-3BAD85D39C3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" r="1"/>
          <a:stretch/>
        </p:blipFill>
        <p:spPr>
          <a:xfrm>
            <a:off x="5214535" y="956209"/>
            <a:ext cx="2790008" cy="3097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3697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6C2262D-995C-B172-F7E7-4EC6BA87BBAE}"/>
                  </a:ext>
                </a:extLst>
              </p:cNvPr>
              <p:cNvSpPr txBox="1"/>
              <p:nvPr/>
            </p:nvSpPr>
            <p:spPr>
              <a:xfrm>
                <a:off x="311687" y="956209"/>
                <a:ext cx="23228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kumimoji="1" lang="zh-TW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ngti SC" panose="02010600040101010101" pitchFamily="2" charset="-122"/>
                    <a:ea typeface="Songti SC" panose="02010600040101010101" pitchFamily="2" charset="-122"/>
                  </a:rPr>
                  <a:t>迭代函數</a:t>
                </a:r>
                <a:r>
                  <a:rPr kumimoji="1" lang="en-US" altLang="zh-TW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ngti SC" panose="02010600040101010101" pitchFamily="2" charset="-122"/>
                    <a:ea typeface="Songti SC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20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Songti SC" panose="02010600040101010101" pitchFamily="2" charset="-122"/>
                      </a:rPr>
                      <m:t>𝑓</m:t>
                    </m:r>
                  </m:oMath>
                </a14:m>
                <a:endParaRPr kumimoji="1" lang="en-US" altLang="zh-TW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ongti SC" panose="02010600040101010101" pitchFamily="2" charset="-122"/>
                  <a:ea typeface="Songti SC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6C2262D-995C-B172-F7E7-4EC6BA87B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87" y="956209"/>
                <a:ext cx="2322808" cy="400110"/>
              </a:xfrm>
              <a:prstGeom prst="rect">
                <a:avLst/>
              </a:prstGeom>
              <a:blipFill>
                <a:blip r:embed="rId3"/>
                <a:stretch>
                  <a:fillRect l="-2174" t="-9375" b="-28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背景介紹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7F0516-4410-FFF9-B117-C681F2601CAC}"/>
              </a:ext>
            </a:extLst>
          </p:cNvPr>
          <p:cNvSpPr txBox="1"/>
          <p:nvPr/>
        </p:nvSpPr>
        <p:spPr>
          <a:xfrm>
            <a:off x="6494619" y="2624906"/>
            <a:ext cx="2773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1.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五個步驟為一回合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lvl="0" indent="0">
              <a:buNone/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2.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一次迭代函數有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24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回合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lvl="0" indent="0">
              <a:buNone/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3.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Iota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會與</a:t>
            </a:r>
            <a:r>
              <a:rPr lang="zh-TW" altLang="en-US" sz="1600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回合常數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運算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3" name="Google Shape;97;p19">
            <a:extLst>
              <a:ext uri="{FF2B5EF4-FFF2-40B4-BE49-F238E27FC236}">
                <a16:creationId xmlns:a16="http://schemas.microsoft.com/office/drawing/2014/main" id="{352E276A-DA44-24C0-E62B-4C1373665B4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745" y="1569981"/>
            <a:ext cx="6058874" cy="327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576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4301D43-6090-0BB2-A2D8-10091920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693" y="2285400"/>
            <a:ext cx="4468614" cy="572700"/>
          </a:xfrm>
        </p:spPr>
        <p:txBody>
          <a:bodyPr anchor="ctr" anchorCtr="0">
            <a:noAutofit/>
          </a:bodyPr>
          <a:lstStyle/>
          <a:p>
            <a:pPr algn="ctr"/>
            <a:r>
              <a:rPr lang="zh-TW" altLang="en-US" sz="3600" dirty="0">
                <a:latin typeface="Songti SC" panose="02010600040101010101" pitchFamily="2" charset="-122"/>
                <a:ea typeface="Songti SC" panose="02010600040101010101" pitchFamily="2" charset="-122"/>
              </a:rPr>
              <a:t>三、設計分析與考量</a:t>
            </a:r>
          </a:p>
        </p:txBody>
      </p:sp>
    </p:spTree>
    <p:extLst>
      <p:ext uri="{BB962C8B-B14F-4D97-AF65-F5344CB8AC3E}">
        <p14:creationId xmlns:p14="http://schemas.microsoft.com/office/powerpoint/2010/main" val="2071116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7" y="956209"/>
            <a:ext cx="232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輸入資料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7F0516-4410-FFF9-B117-C681F2601CAC}"/>
              </a:ext>
            </a:extLst>
          </p:cNvPr>
          <p:cNvSpPr txBox="1"/>
          <p:nvPr/>
        </p:nvSpPr>
        <p:spPr>
          <a:xfrm>
            <a:off x="824643" y="1469351"/>
            <a:ext cx="8520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於</a:t>
            </a:r>
            <a:r>
              <a:rPr lang="en-US" altLang="zh-TW" sz="1600" dirty="0" err="1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clk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為正緣時輸入明文資料，持續八個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cycle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，連續讀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8</a:t>
            </a:r>
            <a:r>
              <a:rPr lang="zh-TW" altLang="en-US" sz="1600" u="sng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筆明文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。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lvl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後續會使用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8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級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Pipeline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來讓這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8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筆資料同時運算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" name="Google Shape;104;p20">
            <a:extLst>
              <a:ext uri="{FF2B5EF4-FFF2-40B4-BE49-F238E27FC236}">
                <a16:creationId xmlns:a16="http://schemas.microsoft.com/office/drawing/2014/main" id="{1766F0F7-5E4C-BC0C-1E46-D8E70BF0E9B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150" y="2321048"/>
            <a:ext cx="4717240" cy="2713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401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11;p21">
            <a:extLst>
              <a:ext uri="{FF2B5EF4-FFF2-40B4-BE49-F238E27FC236}">
                <a16:creationId xmlns:a16="http://schemas.microsoft.com/office/drawing/2014/main" id="{956D4428-E3DD-1E7E-6B69-2FC324C2AED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276" y="2750634"/>
            <a:ext cx="3958183" cy="239286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7" y="864023"/>
            <a:ext cx="232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輸出資料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7F0516-4410-FFF9-B117-C681F2601CAC}"/>
              </a:ext>
            </a:extLst>
          </p:cNvPr>
          <p:cNvSpPr txBox="1"/>
          <p:nvPr/>
        </p:nvSpPr>
        <p:spPr>
          <a:xfrm>
            <a:off x="698263" y="1156264"/>
            <a:ext cx="8832313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@(posedge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zh-TW" sz="1600" dirty="0" err="1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clk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) :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zh-TW" sz="1600" dirty="0" err="1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out_valid</a:t>
            </a:r>
            <a:r>
              <a:rPr lang="zh-TW" altLang="en-US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為 </a:t>
            </a:r>
            <a:r>
              <a:rPr lang="en-US" altLang="zh-TW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1</a:t>
            </a:r>
            <a:r>
              <a:rPr lang="zh-TW" altLang="en-US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-&gt;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輸出訊號為有效，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lvl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	              Testbench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會將此時的輸出資料與答案進行比對。</a:t>
            </a:r>
          </a:p>
          <a:p>
            <a:pPr marL="0" lvl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@(posedge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zh-TW" sz="1600" dirty="0" err="1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clk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) :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finish</a:t>
            </a:r>
            <a:r>
              <a:rPr lang="zh-TW" altLang="en-US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為 </a:t>
            </a:r>
            <a:r>
              <a:rPr lang="en-US" altLang="zh-TW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1</a:t>
            </a:r>
            <a:r>
              <a:rPr lang="zh-TW" altLang="en-US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-&gt;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此時有一組明文處理完畢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lvl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		Testbench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會記錄並判斷程式是否需要結束運行。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32741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3271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用 </a:t>
            </a:r>
            <a:r>
              <a:rPr lang="en-US" altLang="zh-TW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Python </a:t>
            </a:r>
            <a:r>
              <a:rPr lang="zh-TW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產生測資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7F0516-4410-FFF9-B117-C681F2601CAC}"/>
              </a:ext>
            </a:extLst>
          </p:cNvPr>
          <p:cNvSpPr txBox="1"/>
          <p:nvPr/>
        </p:nvSpPr>
        <p:spPr>
          <a:xfrm>
            <a:off x="311687" y="1622546"/>
            <a:ext cx="8832313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明文預處理：將明文由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16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進位轉換成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2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進位。</a:t>
            </a:r>
          </a:p>
          <a:p>
            <a:pPr marL="342900" lvl="0" indent="-3429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函式呼叫：呼叫各模式的加密雜湊函數，開始運算。</a:t>
            </a:r>
          </a:p>
          <a:p>
            <a:pPr marL="342900" lvl="0" indent="-3429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吸收：海綿結構中的吸收階段。</a:t>
            </a:r>
          </a:p>
          <a:p>
            <a:pPr marL="342900" lvl="0" indent="-3429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擠壓：海綿結構中的擠壓階段。</a:t>
            </a:r>
          </a:p>
          <a:p>
            <a:pPr marL="342900" lvl="0" indent="-3429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迭代函數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(Iteration function)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：包含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Theta(𝜃)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Rho(𝜌)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Pi(𝜋)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Chi(𝜒)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、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Iota(𝜄)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五個步驟。</a:t>
            </a:r>
          </a:p>
          <a:p>
            <a:pPr marL="0" lvl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zh-TW" altLang="en-US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3807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3479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用 </a:t>
            </a:r>
            <a:r>
              <a:rPr lang="en-US" altLang="zh-TW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Python </a:t>
            </a:r>
            <a:r>
              <a:rPr lang="zh-TW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產生測資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" name="Google Shape;124;p23">
            <a:extLst>
              <a:ext uri="{FF2B5EF4-FFF2-40B4-BE49-F238E27FC236}">
                <a16:creationId xmlns:a16="http://schemas.microsoft.com/office/drawing/2014/main" id="{774802F7-5832-C7E4-34EF-83EC2945DD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24" y="2009775"/>
            <a:ext cx="793432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5C0DFF0-DCC3-429F-A2C1-4782457D6496}"/>
              </a:ext>
            </a:extLst>
          </p:cNvPr>
          <p:cNvSpPr txBox="1"/>
          <p:nvPr/>
        </p:nvSpPr>
        <p:spPr>
          <a:xfrm>
            <a:off x="604824" y="1609665"/>
            <a:ext cx="3479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Shake256 : r=1088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943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02A0972-62DF-DADD-4DF8-69DB8C26B763}"/>
              </a:ext>
            </a:extLst>
          </p:cNvPr>
          <p:cNvSpPr/>
          <p:nvPr/>
        </p:nvSpPr>
        <p:spPr>
          <a:xfrm>
            <a:off x="7925878" y="3936733"/>
            <a:ext cx="1511166" cy="1511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7" y="291949"/>
            <a:ext cx="4109474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7" y="956209"/>
            <a:ext cx="232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海綿結構</a:t>
            </a: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背景介紹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7F0516-4410-FFF9-B117-C681F2601CAC}"/>
              </a:ext>
            </a:extLst>
          </p:cNvPr>
          <p:cNvSpPr txBox="1"/>
          <p:nvPr/>
        </p:nvSpPr>
        <p:spPr>
          <a:xfrm>
            <a:off x="311687" y="1445709"/>
            <a:ext cx="410947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1200"/>
              </a:spcBef>
              <a:spcAft>
                <a:spcPts val="0"/>
              </a:spcAft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吸收階段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切分為多個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r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位元長度的區塊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P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小於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r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區塊填充至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r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長度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(padding 1.)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填充到長度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b(1600bits) (padding 2.)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區塊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P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與區塊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s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做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XOR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運算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運算迭代函數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擠壓階段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輸出固定長度為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r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的區塊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Z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將區塊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Z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組合起來，滿足輸出長度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596E13-7E00-867D-CF3C-F53591175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304" y="2912968"/>
            <a:ext cx="4722839" cy="17663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9420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2727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硬體架構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3" name="表格 75">
            <a:extLst>
              <a:ext uri="{FF2B5EF4-FFF2-40B4-BE49-F238E27FC236}">
                <a16:creationId xmlns:a16="http://schemas.microsoft.com/office/drawing/2014/main" id="{75FCB31D-BBB1-86C2-21ED-DFCC5536F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872723"/>
              </p:ext>
            </p:extLst>
          </p:nvPr>
        </p:nvGraphicFramePr>
        <p:xfrm>
          <a:off x="2190349" y="1787936"/>
          <a:ext cx="4763276" cy="24553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415">
                  <a:extLst>
                    <a:ext uri="{9D8B030D-6E8A-4147-A177-3AD203B41FA5}">
                      <a16:colId xmlns:a16="http://schemas.microsoft.com/office/drawing/2014/main" val="1233366629"/>
                    </a:ext>
                  </a:extLst>
                </a:gridCol>
                <a:gridCol w="2619861">
                  <a:extLst>
                    <a:ext uri="{9D8B030D-6E8A-4147-A177-3AD203B41FA5}">
                      <a16:colId xmlns:a16="http://schemas.microsoft.com/office/drawing/2014/main" val="2353316734"/>
                    </a:ext>
                  </a:extLst>
                </a:gridCol>
              </a:tblGrid>
              <a:tr h="17239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kern="1200" spc="185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模組</a:t>
                      </a: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849E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kern="1200" spc="185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解釋</a:t>
                      </a: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849E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494949"/>
                  </a:ext>
                </a:extLst>
              </a:tr>
              <a:tr h="4100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TOP</a:t>
                      </a:r>
                      <a:endParaRPr lang="zh-TW" altLang="en-US" sz="1600" kern="1200" spc="185" dirty="0">
                        <a:ln>
                          <a:noFill/>
                        </a:ln>
                        <a:solidFill>
                          <a:srgbClr val="4D5F81"/>
                        </a:solidFill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負責整合所有的模組</a:t>
                      </a: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62760"/>
                  </a:ext>
                </a:extLst>
              </a:tr>
              <a:tr h="4100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SLICE</a:t>
                      </a:r>
                      <a:endParaRPr lang="zh-TW" altLang="en-US" sz="1600" kern="1200" spc="185" dirty="0">
                        <a:ln>
                          <a:noFill/>
                        </a:ln>
                        <a:solidFill>
                          <a:srgbClr val="4D5F81"/>
                        </a:solidFill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切割及儲存明文</a:t>
                      </a: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956084"/>
                  </a:ext>
                </a:extLst>
              </a:tr>
              <a:tr h="4100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CONTROLLER</a:t>
                      </a:r>
                      <a:endParaRPr lang="zh-TW" altLang="en-US" sz="1600" kern="1200" spc="185" dirty="0">
                        <a:ln>
                          <a:noFill/>
                        </a:ln>
                        <a:solidFill>
                          <a:srgbClr val="4D5F81"/>
                        </a:solidFill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資料預處理</a:t>
                      </a:r>
                      <a:endParaRPr lang="en-US" altLang="zh-TW" sz="1600" kern="1200" spc="185" dirty="0">
                        <a:ln>
                          <a:noFill/>
                        </a:ln>
                        <a:solidFill>
                          <a:srgbClr val="4D5F81"/>
                        </a:solidFill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6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填充</a:t>
                      </a:r>
                      <a:r>
                        <a:rPr lang="en-US" altLang="zh-TW" sz="16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(Padding)</a:t>
                      </a:r>
                    </a:p>
                    <a:p>
                      <a:pPr algn="ctr"/>
                      <a:r>
                        <a:rPr lang="zh-TW" altLang="en-US" sz="16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輸出控制訊號</a:t>
                      </a: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43079"/>
                  </a:ext>
                </a:extLst>
              </a:tr>
              <a:tr h="4100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F_FUNCTION</a:t>
                      </a:r>
                      <a:endParaRPr lang="zh-TW" altLang="en-US" sz="1600" kern="1200" spc="185" dirty="0">
                        <a:ln>
                          <a:noFill/>
                        </a:ln>
                        <a:solidFill>
                          <a:srgbClr val="4D5F81"/>
                        </a:solidFill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運算迭代函數</a:t>
                      </a: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400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38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BA9E7-F7D8-79B6-DEAB-6F3D19AAB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79847"/>
            <a:ext cx="1341254" cy="65565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6CC7502-0B1F-38C2-CFC7-8C53CB4A9EEE}"/>
              </a:ext>
            </a:extLst>
          </p:cNvPr>
          <p:cNvSpPr txBox="1">
            <a:spLocks/>
          </p:cNvSpPr>
          <p:nvPr/>
        </p:nvSpPr>
        <p:spPr>
          <a:xfrm>
            <a:off x="311700" y="1150424"/>
            <a:ext cx="325360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一、研究動機</a:t>
            </a: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2BE02779-11F2-A679-4157-D83A52C1B6E6}"/>
              </a:ext>
            </a:extLst>
          </p:cNvPr>
          <p:cNvSpPr txBox="1">
            <a:spLocks/>
          </p:cNvSpPr>
          <p:nvPr/>
        </p:nvSpPr>
        <p:spPr>
          <a:xfrm>
            <a:off x="311700" y="1798405"/>
            <a:ext cx="325360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二、背景介紹</a:t>
            </a:r>
          </a:p>
        </p:txBody>
      </p:sp>
      <p:sp>
        <p:nvSpPr>
          <p:cNvPr id="5" name="標題 2">
            <a:extLst>
              <a:ext uri="{FF2B5EF4-FFF2-40B4-BE49-F238E27FC236}">
                <a16:creationId xmlns:a16="http://schemas.microsoft.com/office/drawing/2014/main" id="{2AD6FF11-98D3-2592-96BD-144E390C8196}"/>
              </a:ext>
            </a:extLst>
          </p:cNvPr>
          <p:cNvSpPr txBox="1">
            <a:spLocks/>
          </p:cNvSpPr>
          <p:nvPr/>
        </p:nvSpPr>
        <p:spPr>
          <a:xfrm>
            <a:off x="919696" y="2486046"/>
            <a:ext cx="295084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三、設計分析與考量</a:t>
            </a: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888524B5-0AF4-1ADA-4802-A80BD2E6736B}"/>
              </a:ext>
            </a:extLst>
          </p:cNvPr>
          <p:cNvSpPr txBox="1">
            <a:spLocks/>
          </p:cNvSpPr>
          <p:nvPr/>
        </p:nvSpPr>
        <p:spPr>
          <a:xfrm>
            <a:off x="-295806" y="3248968"/>
            <a:ext cx="44686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四、模擬結果</a:t>
            </a:r>
          </a:p>
        </p:txBody>
      </p:sp>
      <p:sp>
        <p:nvSpPr>
          <p:cNvPr id="7" name="標題 2">
            <a:extLst>
              <a:ext uri="{FF2B5EF4-FFF2-40B4-BE49-F238E27FC236}">
                <a16:creationId xmlns:a16="http://schemas.microsoft.com/office/drawing/2014/main" id="{F9080D8F-2F54-2FFC-D89A-F4F72C7DF2FA}"/>
              </a:ext>
            </a:extLst>
          </p:cNvPr>
          <p:cNvSpPr txBox="1">
            <a:spLocks/>
          </p:cNvSpPr>
          <p:nvPr/>
        </p:nvSpPr>
        <p:spPr>
          <a:xfrm>
            <a:off x="-295806" y="4036590"/>
            <a:ext cx="44686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五、工作分配</a:t>
            </a:r>
          </a:p>
        </p:txBody>
      </p:sp>
    </p:spTree>
    <p:extLst>
      <p:ext uri="{BB962C8B-B14F-4D97-AF65-F5344CB8AC3E}">
        <p14:creationId xmlns:p14="http://schemas.microsoft.com/office/powerpoint/2010/main" val="2657825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1;p24">
            <a:extLst>
              <a:ext uri="{FF2B5EF4-FFF2-40B4-BE49-F238E27FC236}">
                <a16:creationId xmlns:a16="http://schemas.microsoft.com/office/drawing/2014/main" id="{9EF92A01-1960-4FF2-F22E-49A6B3F9206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51" y="1629760"/>
            <a:ext cx="7491497" cy="28169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2727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硬體架構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1736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2727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Slice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Google Shape;144;p26">
            <a:extLst>
              <a:ext uri="{FF2B5EF4-FFF2-40B4-BE49-F238E27FC236}">
                <a16:creationId xmlns:a16="http://schemas.microsoft.com/office/drawing/2014/main" id="{5B10A8F1-2678-62C8-9C14-8D9EF588727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6" y="1356319"/>
            <a:ext cx="3515800" cy="24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0;p27">
            <a:extLst>
              <a:ext uri="{FF2B5EF4-FFF2-40B4-BE49-F238E27FC236}">
                <a16:creationId xmlns:a16="http://schemas.microsoft.com/office/drawing/2014/main" id="{1B79EEF9-70DB-E9ED-C368-5CB2FA0B81E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9673" y="1255737"/>
            <a:ext cx="4812614" cy="2632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355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2727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Controller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Google Shape;144;p26">
            <a:extLst>
              <a:ext uri="{FF2B5EF4-FFF2-40B4-BE49-F238E27FC236}">
                <a16:creationId xmlns:a16="http://schemas.microsoft.com/office/drawing/2014/main" id="{5B10A8F1-2678-62C8-9C14-8D9EF588727C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311686" y="1487446"/>
            <a:ext cx="3515800" cy="2170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0;p27">
            <a:extLst>
              <a:ext uri="{FF2B5EF4-FFF2-40B4-BE49-F238E27FC236}">
                <a16:creationId xmlns:a16="http://schemas.microsoft.com/office/drawing/2014/main" id="{1B79EEF9-70DB-E9ED-C368-5CB2FA0B81E9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4299961" y="1255737"/>
            <a:ext cx="4282772" cy="2632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1162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3634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Controller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1.</a:t>
            </a: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資料預處理</a:t>
            </a: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" name="Google Shape;157;p28">
            <a:extLst>
              <a:ext uri="{FF2B5EF4-FFF2-40B4-BE49-F238E27FC236}">
                <a16:creationId xmlns:a16="http://schemas.microsoft.com/office/drawing/2014/main" id="{AB98B389-9072-027E-4D5D-04FCB075117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480" y="2402760"/>
            <a:ext cx="3523370" cy="190341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338EFA9-381A-198C-B1E9-AED49AD4168C}"/>
              </a:ext>
            </a:extLst>
          </p:cNvPr>
          <p:cNvSpPr txBox="1"/>
          <p:nvPr/>
        </p:nvSpPr>
        <p:spPr>
          <a:xfrm>
            <a:off x="889321" y="1753485"/>
            <a:ext cx="79429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資料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的計算以位元組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(Byte)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為單位，且最左邊為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LSB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， </a:t>
            </a:r>
            <a:endParaRPr lang="en-US" altLang="zh-TW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運算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SHA3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前，需先將明文反轉。 </a:t>
            </a:r>
            <a:endParaRPr lang="zh-TW" altLang="en-US" sz="20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04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4729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Controller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2.</a:t>
            </a:r>
            <a:r>
              <a:rPr kumimoji="1" lang="zh-TW" altLang="en-US" sz="20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填充至轉換率</a:t>
            </a:r>
            <a:r>
              <a:rPr kumimoji="1" lang="en-US" altLang="zh-TW" sz="20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(r)</a:t>
            </a:r>
            <a:r>
              <a:rPr kumimoji="1" lang="zh-TW" altLang="en-US" sz="20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長度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5" name="Google Shape;164;p29">
            <a:extLst>
              <a:ext uri="{FF2B5EF4-FFF2-40B4-BE49-F238E27FC236}">
                <a16:creationId xmlns:a16="http://schemas.microsoft.com/office/drawing/2014/main" id="{DEF4D150-3393-2EA7-FE2B-A1A69E5294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2124"/>
          <a:stretch/>
        </p:blipFill>
        <p:spPr>
          <a:xfrm>
            <a:off x="1392399" y="2238699"/>
            <a:ext cx="6549675" cy="2119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8404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02A0972-62DF-DADD-4DF8-69DB8C26B763}"/>
              </a:ext>
            </a:extLst>
          </p:cNvPr>
          <p:cNvSpPr/>
          <p:nvPr/>
        </p:nvSpPr>
        <p:spPr>
          <a:xfrm>
            <a:off x="7925878" y="3936733"/>
            <a:ext cx="1511166" cy="1511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7" y="291949"/>
            <a:ext cx="4109474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7" y="956209"/>
            <a:ext cx="232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海綿結構</a:t>
            </a: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背景介紹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7F0516-4410-FFF9-B117-C681F2601CAC}"/>
              </a:ext>
            </a:extLst>
          </p:cNvPr>
          <p:cNvSpPr txBox="1"/>
          <p:nvPr/>
        </p:nvSpPr>
        <p:spPr>
          <a:xfrm>
            <a:off x="311687" y="1445709"/>
            <a:ext cx="410947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1200"/>
              </a:spcBef>
              <a:spcAft>
                <a:spcPts val="0"/>
              </a:spcAft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吸收階段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明文切分為多個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r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位元長度的區塊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P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小於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r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區塊填充至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r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長度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(padding 1.)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填充到長度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b(1600bits) (padding 2.)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區塊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P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與區塊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s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做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XOR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運算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運算迭代函數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擠壓階段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輸出固定長度為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r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的區塊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Z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將區塊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Z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組合起來，滿足輸出長度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596E13-7E00-867D-CF3C-F53591175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304" y="2912968"/>
            <a:ext cx="4722839" cy="17663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2691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363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Controller</a:t>
            </a: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－填充規則</a:t>
            </a: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338EFA9-381A-198C-B1E9-AED49AD4168C}"/>
              </a:ext>
            </a:extLst>
          </p:cNvPr>
          <p:cNvSpPr txBox="1"/>
          <p:nvPr/>
        </p:nvSpPr>
        <p:spPr>
          <a:xfrm>
            <a:off x="549682" y="1356319"/>
            <a:ext cx="79429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填充規則分為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Hash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與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XOF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兩種， </a:t>
            </a:r>
            <a:endParaRPr lang="en-US" altLang="zh-TW" sz="1800" dirty="0">
              <a:effectLst/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zh-TW" altLang="en-US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以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Hash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函數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(SHA3-512)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zh-TW" altLang="en-US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為例。</a:t>
            </a:r>
            <a:endParaRPr lang="zh-TW" altLang="en-US" sz="1800" dirty="0">
              <a:effectLst/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0x80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進行左移，左移的次數為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SHA3-512 </a:t>
            </a:r>
            <a:r>
              <a:rPr lang="zh-TW" altLang="en-US" sz="180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的轉換率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(r=576)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0x06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進行左移，左移的次數為輸入資料的長度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處理後的兩個部分與輸入資料進行或運算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(or)</a:t>
            </a:r>
            <a:endParaRPr lang="zh-TW" altLang="en-US" sz="1800" dirty="0">
              <a:effectLst/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pic>
        <p:nvPicPr>
          <p:cNvPr id="5" name="Google Shape;171;p30">
            <a:extLst>
              <a:ext uri="{FF2B5EF4-FFF2-40B4-BE49-F238E27FC236}">
                <a16:creationId xmlns:a16="http://schemas.microsoft.com/office/drawing/2014/main" id="{BEC275AE-F8B5-4F7B-ECCD-B263778A0A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352" y="2833647"/>
            <a:ext cx="6399626" cy="207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7191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363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Controller</a:t>
            </a: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－填充規則</a:t>
            </a: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338EFA9-381A-198C-B1E9-AED49AD4168C}"/>
              </a:ext>
            </a:extLst>
          </p:cNvPr>
          <p:cNvSpPr txBox="1"/>
          <p:nvPr/>
        </p:nvSpPr>
        <p:spPr>
          <a:xfrm>
            <a:off x="549682" y="1356319"/>
            <a:ext cx="79429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填充規則分為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Hash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與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XOF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兩種， </a:t>
            </a:r>
            <a:endParaRPr lang="en-US" altLang="zh-TW" sz="1800" dirty="0">
              <a:effectLst/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zh-TW" altLang="en-US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以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XOF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函數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(SHAKE128)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zh-TW" altLang="en-US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為例。</a:t>
            </a:r>
            <a:endParaRPr lang="zh-TW" altLang="en-US" sz="1800" dirty="0">
              <a:effectLst/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0x80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進行左移，左移的次數為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SHAKE128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的比特率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(r=1344)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0x1f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進行左移，左移的次數為輸入資料的長度。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處理後的兩個部分與輸入資料進行或運算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(or)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800" dirty="0">
              <a:effectLst/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pic>
        <p:nvPicPr>
          <p:cNvPr id="7" name="Google Shape;171;p30">
            <a:extLst>
              <a:ext uri="{FF2B5EF4-FFF2-40B4-BE49-F238E27FC236}">
                <a16:creationId xmlns:a16="http://schemas.microsoft.com/office/drawing/2014/main" id="{E7DD0579-3305-1FDB-C656-C48C3F0FE34B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377129" y="2833647"/>
            <a:ext cx="6389716" cy="207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0791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5182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Controller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3.</a:t>
            </a: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填充至 𝑝 寬度位元數</a:t>
            </a: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( b)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338EFA9-381A-198C-B1E9-AED49AD4168C}"/>
              </a:ext>
            </a:extLst>
          </p:cNvPr>
          <p:cNvSpPr txBox="1"/>
          <p:nvPr/>
        </p:nvSpPr>
        <p:spPr>
          <a:xfrm>
            <a:off x="778282" y="1990088"/>
            <a:ext cx="7942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將結果補零到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1600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位元數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(bits)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，以符合迭代函數 𝑓 的輸入條件</a:t>
            </a:r>
            <a:r>
              <a:rPr lang="zh-TW" altLang="en-US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。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endParaRPr lang="zh-TW" altLang="en-US" sz="2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pic>
        <p:nvPicPr>
          <p:cNvPr id="2" name="Google Shape;185;p32">
            <a:extLst>
              <a:ext uri="{FF2B5EF4-FFF2-40B4-BE49-F238E27FC236}">
                <a16:creationId xmlns:a16="http://schemas.microsoft.com/office/drawing/2014/main" id="{9CDE828F-FBC7-2170-E221-5E42BB9A1E2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599" y="2685413"/>
            <a:ext cx="4553601" cy="1963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16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363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TW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F_function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5" name="Google Shape;212;p36">
            <a:extLst>
              <a:ext uri="{FF2B5EF4-FFF2-40B4-BE49-F238E27FC236}">
                <a16:creationId xmlns:a16="http://schemas.microsoft.com/office/drawing/2014/main" id="{4E0E69D5-913D-7E7B-ADCB-0B3035DAE85A}"/>
              </a:ext>
            </a:extLst>
          </p:cNvPr>
          <p:cNvPicPr preferRelativeResize="0"/>
          <p:nvPr/>
        </p:nvPicPr>
        <p:blipFill rotWithShape="1">
          <a:blip r:embed="rId3"/>
          <a:srcRect t="2324"/>
          <a:stretch/>
        </p:blipFill>
        <p:spPr>
          <a:xfrm>
            <a:off x="483564" y="1913324"/>
            <a:ext cx="8477723" cy="1848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63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4301D43-6090-0BB2-A2D8-10091920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198" y="2205501"/>
            <a:ext cx="3253603" cy="572700"/>
          </a:xfrm>
        </p:spPr>
        <p:txBody>
          <a:bodyPr anchor="ctr" anchorCtr="0">
            <a:noAutofit/>
          </a:bodyPr>
          <a:lstStyle/>
          <a:p>
            <a:pPr algn="ctr"/>
            <a:r>
              <a:rPr lang="zh-TW" altLang="en-US" sz="3600" dirty="0">
                <a:latin typeface="Songti SC" panose="02010600040101010101" pitchFamily="2" charset="-122"/>
                <a:ea typeface="Songti SC" panose="02010600040101010101" pitchFamily="2" charset="-122"/>
              </a:rPr>
              <a:t>一、研究動機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4084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TW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F_function</a:t>
            </a: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－</a:t>
            </a: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8</a:t>
            </a: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級</a:t>
            </a: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Pipeline</a:t>
            </a: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架構</a:t>
            </a: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338EFA9-381A-198C-B1E9-AED49AD4168C}"/>
              </a:ext>
            </a:extLst>
          </p:cNvPr>
          <p:cNvSpPr txBox="1"/>
          <p:nvPr/>
        </p:nvSpPr>
        <p:spPr>
          <a:xfrm>
            <a:off x="600504" y="1547702"/>
            <a:ext cx="79429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1.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迭代函數 𝑓 的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24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回合分成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8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次進行運算</a:t>
            </a:r>
            <a:endParaRPr lang="en-US" altLang="zh-TW" sz="1800" dirty="0">
              <a:effectLst/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2.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每個時脈週期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(Cycle)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運算三個回合 </a:t>
            </a:r>
            <a:endParaRPr lang="zh-TW" altLang="en-US" sz="24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416E042-8AA1-B5D2-BEAE-7ABF564B8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35" y="2385416"/>
            <a:ext cx="8278824" cy="199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37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363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TW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f_sub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5" name="Google Shape;219;p37">
            <a:extLst>
              <a:ext uri="{FF2B5EF4-FFF2-40B4-BE49-F238E27FC236}">
                <a16:creationId xmlns:a16="http://schemas.microsoft.com/office/drawing/2014/main" id="{A7BD73E6-EC44-E147-4930-63DAB93EF16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563" y="1356319"/>
            <a:ext cx="5681649" cy="159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25;p38">
            <a:extLst>
              <a:ext uri="{FF2B5EF4-FFF2-40B4-BE49-F238E27FC236}">
                <a16:creationId xmlns:a16="http://schemas.microsoft.com/office/drawing/2014/main" id="{0177F82D-22E3-6730-ABA6-28E687F9FC2C}"/>
              </a:ext>
            </a:extLst>
          </p:cNvPr>
          <p:cNvPicPr preferRelativeResize="0"/>
          <p:nvPr/>
        </p:nvPicPr>
        <p:blipFill rotWithShape="1">
          <a:blip r:embed="rId4"/>
          <a:srcRect t="1757"/>
          <a:stretch/>
        </p:blipFill>
        <p:spPr>
          <a:xfrm>
            <a:off x="1666874" y="3123960"/>
            <a:ext cx="6062929" cy="1190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5926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363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設計版本迭代比較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338EFA9-381A-198C-B1E9-AED49AD4168C}"/>
              </a:ext>
            </a:extLst>
          </p:cNvPr>
          <p:cNvSpPr txBox="1"/>
          <p:nvPr/>
        </p:nvSpPr>
        <p:spPr>
          <a:xfrm>
            <a:off x="549682" y="1356319"/>
            <a:ext cx="79429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本研究中使用兩種版本的回合常數：</a:t>
            </a:r>
          </a:p>
          <a:p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版本一</a:t>
            </a:r>
            <a:r>
              <a:rPr lang="zh-TW" altLang="en-US" sz="1800" dirty="0">
                <a:latin typeface="Songti SC" panose="02010600040101010101" pitchFamily="2" charset="-122"/>
                <a:ea typeface="Songti SC" panose="02010600040101010101" pitchFamily="2" charset="-122"/>
              </a:rPr>
              <a:t>：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64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位元的回合常數。</a:t>
            </a:r>
            <a:endParaRPr lang="en-US" altLang="zh-TW" sz="18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版本二：  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8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 位元的回合常數。</a:t>
            </a:r>
            <a:endParaRPr lang="en-US" altLang="zh-TW" sz="18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pic>
        <p:nvPicPr>
          <p:cNvPr id="8" name="Google Shape;232;p39">
            <a:extLst>
              <a:ext uri="{FF2B5EF4-FFF2-40B4-BE49-F238E27FC236}">
                <a16:creationId xmlns:a16="http://schemas.microsoft.com/office/drawing/2014/main" id="{FD91679E-221D-3139-EF13-B5ACE4D7081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223" y="2571750"/>
            <a:ext cx="3239476" cy="18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33;p39">
            <a:extLst>
              <a:ext uri="{FF2B5EF4-FFF2-40B4-BE49-F238E27FC236}">
                <a16:creationId xmlns:a16="http://schemas.microsoft.com/office/drawing/2014/main" id="{2263BF43-ACA2-309D-5352-D5CF56C6D69A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4963384" y="729665"/>
            <a:ext cx="3107582" cy="3684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5722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6C2262D-995C-B172-F7E7-4EC6BA87BBAE}"/>
                  </a:ext>
                </a:extLst>
              </p:cNvPr>
              <p:cNvSpPr txBox="1"/>
              <p:nvPr/>
            </p:nvSpPr>
            <p:spPr>
              <a:xfrm>
                <a:off x="311687" y="956209"/>
                <a:ext cx="23228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kumimoji="1" lang="zh-TW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ngti SC" panose="02010600040101010101" pitchFamily="2" charset="-122"/>
                    <a:ea typeface="Songti SC" panose="02010600040101010101" pitchFamily="2" charset="-122"/>
                  </a:rPr>
                  <a:t>迭代函數</a:t>
                </a:r>
                <a:r>
                  <a:rPr kumimoji="1" lang="en-US" altLang="zh-TW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ongti SC" panose="02010600040101010101" pitchFamily="2" charset="-122"/>
                    <a:ea typeface="Songti SC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20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Songti SC" panose="02010600040101010101" pitchFamily="2" charset="-122"/>
                      </a:rPr>
                      <m:t>𝑓</m:t>
                    </m:r>
                  </m:oMath>
                </a14:m>
                <a:endParaRPr kumimoji="1" lang="en-US" altLang="zh-TW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ongti SC" panose="02010600040101010101" pitchFamily="2" charset="-122"/>
                  <a:ea typeface="Songti SC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6C2262D-995C-B172-F7E7-4EC6BA87B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87" y="956209"/>
                <a:ext cx="2322808" cy="400110"/>
              </a:xfrm>
              <a:prstGeom prst="rect">
                <a:avLst/>
              </a:prstGeom>
              <a:blipFill>
                <a:blip r:embed="rId3"/>
                <a:stretch>
                  <a:fillRect l="-2174" t="-9375" b="-28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背景介紹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7F0516-4410-FFF9-B117-C681F2601CAC}"/>
              </a:ext>
            </a:extLst>
          </p:cNvPr>
          <p:cNvSpPr txBox="1"/>
          <p:nvPr/>
        </p:nvSpPr>
        <p:spPr>
          <a:xfrm>
            <a:off x="6494619" y="2624906"/>
            <a:ext cx="2773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1.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五個步驟為一回合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lvl="0" indent="0">
              <a:buNone/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2.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一次迭代函數有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24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回合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lvl="0" indent="0">
              <a:buNone/>
            </a:pP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3.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Iota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會與</a:t>
            </a:r>
            <a:r>
              <a:rPr lang="zh-TW" altLang="en-US" sz="1600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回合常數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運算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3" name="Google Shape;97;p19">
            <a:extLst>
              <a:ext uri="{FF2B5EF4-FFF2-40B4-BE49-F238E27FC236}">
                <a16:creationId xmlns:a16="http://schemas.microsoft.com/office/drawing/2014/main" id="{352E276A-DA44-24C0-E62B-4C1373665B4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745" y="1569981"/>
            <a:ext cx="6058874" cy="327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0647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7" y="874250"/>
            <a:ext cx="363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設計版本迭代比較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1" name="Google Shape;240;p40">
            <a:extLst>
              <a:ext uri="{FF2B5EF4-FFF2-40B4-BE49-F238E27FC236}">
                <a16:creationId xmlns:a16="http://schemas.microsoft.com/office/drawing/2014/main" id="{F174BD82-90E6-0409-40DE-EC84863B770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825" y="1258628"/>
            <a:ext cx="4696869" cy="155454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6A7C7318-B9F4-5D37-D266-1CDCA96B9C72}"/>
              </a:ext>
            </a:extLst>
          </p:cNvPr>
          <p:cNvSpPr txBox="1"/>
          <p:nvPr/>
        </p:nvSpPr>
        <p:spPr>
          <a:xfrm>
            <a:off x="685344" y="3696668"/>
            <a:ext cx="20051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版本三 </a:t>
            </a:r>
            <a:endParaRPr lang="en-US" altLang="zh-TW" sz="1400" dirty="0">
              <a:effectLst/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en-US" altLang="zh-TW" dirty="0">
                <a:latin typeface="Songti SC" panose="02010600040101010101" pitchFamily="2" charset="-122"/>
                <a:ea typeface="Songti SC" panose="02010600040101010101" pitchFamily="2" charset="-122"/>
              </a:rPr>
              <a:t>(indirect addressing)</a:t>
            </a:r>
            <a:r>
              <a:rPr lang="zh-TW" altLang="en-US" sz="14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endParaRPr lang="zh-TW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lang="zh-TW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896FF2B-3F50-CA28-759D-E70AA9D8A0A5}"/>
              </a:ext>
            </a:extLst>
          </p:cNvPr>
          <p:cNvSpPr txBox="1"/>
          <p:nvPr/>
        </p:nvSpPr>
        <p:spPr>
          <a:xfrm>
            <a:off x="3774664" y="1085570"/>
            <a:ext cx="2016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zh-TW" sz="14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Slice</a:t>
            </a:r>
            <a:r>
              <a:rPr lang="zh-TW" altLang="en-US" sz="14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模組取值方式</a:t>
            </a:r>
            <a:endParaRPr lang="zh-TW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A8E1E23-E4D5-4E98-1DEE-E76D5E9A7EFC}"/>
              </a:ext>
            </a:extLst>
          </p:cNvPr>
          <p:cNvSpPr txBox="1"/>
          <p:nvPr/>
        </p:nvSpPr>
        <p:spPr>
          <a:xfrm>
            <a:off x="685344" y="2087736"/>
            <a:ext cx="22674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版本一、二</a:t>
            </a:r>
            <a:endParaRPr lang="en-US" altLang="zh-TW" sz="1400" dirty="0">
              <a:effectLst/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lang="en-US" altLang="zh-TW" dirty="0">
                <a:latin typeface="Songti SC" panose="02010600040101010101" pitchFamily="2" charset="-122"/>
                <a:ea typeface="Songti SC" panose="02010600040101010101" pitchFamily="2" charset="-122"/>
              </a:rPr>
              <a:t>(direct addressing)</a:t>
            </a:r>
            <a:r>
              <a:rPr lang="zh-TW" altLang="en-US" sz="14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endParaRPr lang="zh-TW" altLang="en-US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79D3C28-CD9B-7056-DC05-8838122B9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773" y="3140470"/>
            <a:ext cx="4542979" cy="155454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350C809-1067-E751-992F-70E3D5C40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38" y="4762634"/>
            <a:ext cx="5189670" cy="33530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0228032-84CB-B2F5-2C97-C5886DC42D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344" y="2901978"/>
            <a:ext cx="5898391" cy="1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44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363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設計版本迭代比較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設計分析與考量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" name="Google Shape;248;p41">
            <a:extLst>
              <a:ext uri="{FF2B5EF4-FFF2-40B4-BE49-F238E27FC236}">
                <a16:creationId xmlns:a16="http://schemas.microsoft.com/office/drawing/2014/main" id="{AFB6986D-26D9-9742-7DF0-EBC844869875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909447" y="2185227"/>
            <a:ext cx="6961825" cy="10987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9067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4301D43-6090-0BB2-A2D8-10091920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693" y="2285400"/>
            <a:ext cx="4468614" cy="572700"/>
          </a:xfrm>
        </p:spPr>
        <p:txBody>
          <a:bodyPr anchor="ctr" anchorCtr="0">
            <a:noAutofit/>
          </a:bodyPr>
          <a:lstStyle/>
          <a:p>
            <a:pPr algn="ctr"/>
            <a:r>
              <a:rPr lang="zh-TW" altLang="en-US" sz="3600" dirty="0">
                <a:latin typeface="Songti SC" panose="02010600040101010101" pitchFamily="2" charset="-122"/>
                <a:ea typeface="Songti SC" panose="02010600040101010101" pitchFamily="2" charset="-122"/>
              </a:rPr>
              <a:t>四、模擬結果</a:t>
            </a:r>
          </a:p>
        </p:txBody>
      </p:sp>
    </p:spTree>
    <p:extLst>
      <p:ext uri="{BB962C8B-B14F-4D97-AF65-F5344CB8AC3E}">
        <p14:creationId xmlns:p14="http://schemas.microsoft.com/office/powerpoint/2010/main" val="3648779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363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RTL </a:t>
            </a: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模擬</a:t>
            </a: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模擬結果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" name="Google Shape;255;p42">
            <a:extLst>
              <a:ext uri="{FF2B5EF4-FFF2-40B4-BE49-F238E27FC236}">
                <a16:creationId xmlns:a16="http://schemas.microsoft.com/office/drawing/2014/main" id="{23FF757D-6C93-42CF-7F3F-2A1CC46621E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6" y="1446448"/>
            <a:ext cx="3833513" cy="29949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D2F2002-C873-00E9-FF8B-400FCFD2C1E1}"/>
              </a:ext>
            </a:extLst>
          </p:cNvPr>
          <p:cNvSpPr txBox="1"/>
          <p:nvPr/>
        </p:nvSpPr>
        <p:spPr>
          <a:xfrm>
            <a:off x="4522537" y="956209"/>
            <a:ext cx="363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Gate-Level </a:t>
            </a: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模擬</a:t>
            </a:r>
          </a:p>
        </p:txBody>
      </p:sp>
      <p:pic>
        <p:nvPicPr>
          <p:cNvPr id="11" name="Google Shape;257;p42">
            <a:extLst>
              <a:ext uri="{FF2B5EF4-FFF2-40B4-BE49-F238E27FC236}">
                <a16:creationId xmlns:a16="http://schemas.microsoft.com/office/drawing/2014/main" id="{CA76930F-E67B-F540-E185-D06C38B8856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7" y="1445709"/>
            <a:ext cx="3796490" cy="2995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6810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363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Synthesis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模擬結果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E44886-A51D-2603-1B99-E86FBC259EB8}"/>
              </a:ext>
            </a:extLst>
          </p:cNvPr>
          <p:cNvSpPr txBox="1"/>
          <p:nvPr/>
        </p:nvSpPr>
        <p:spPr>
          <a:xfrm>
            <a:off x="527380" y="1591001"/>
            <a:ext cx="79429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使用 </a:t>
            </a:r>
            <a:r>
              <a:rPr lang="en-US" altLang="zh-TW" sz="1800" dirty="0" err="1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compile_ultra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與 </a:t>
            </a:r>
            <a:r>
              <a:rPr lang="en-US" altLang="zh-TW" sz="1800" dirty="0" err="1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compile_ultra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-incremental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指令</a:t>
            </a:r>
            <a:endParaRPr lang="en-US" altLang="zh-TW" sz="1800" dirty="0">
              <a:effectLst/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TSMC 40nm 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製程的環境下執行合成，</a:t>
            </a:r>
            <a:endParaRPr lang="en-US" altLang="zh-TW" sz="1800" dirty="0">
              <a:effectLst/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繪製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PA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曲線來找出效果最好的時脈週期為</a:t>
            </a:r>
            <a:r>
              <a:rPr lang="en-US" altLang="zh-TW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6.5 ns</a:t>
            </a:r>
            <a:r>
              <a:rPr lang="zh-TW" altLang="en-US" sz="180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8BF3621-39A8-190A-0BD0-63A813C5D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98" y="2869455"/>
            <a:ext cx="6810178" cy="170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59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6" y="956209"/>
            <a:ext cx="3634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Synthesis</a:t>
            </a:r>
            <a:endParaRPr kumimoji="1" lang="zh-TW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模擬結果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CECDF41D-9E3C-480F-56FB-929151E1A9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7362396"/>
              </p:ext>
            </p:extLst>
          </p:nvPr>
        </p:nvGraphicFramePr>
        <p:xfrm>
          <a:off x="1439588" y="1384879"/>
          <a:ext cx="5943600" cy="3598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001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4301D43-6090-0BB2-A2D8-10091920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87" y="294119"/>
            <a:ext cx="8520600" cy="572700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研究動機</a:t>
            </a: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F9BD8A2E-330A-0136-C89C-E91F5289F3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6874849"/>
              </p:ext>
            </p:extLst>
          </p:nvPr>
        </p:nvGraphicFramePr>
        <p:xfrm>
          <a:off x="1271738" y="1993198"/>
          <a:ext cx="6600497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CD03A36-C9BF-17DA-0E70-A756D33F53FC}"/>
              </a:ext>
            </a:extLst>
          </p:cNvPr>
          <p:cNvSpPr/>
          <p:nvPr/>
        </p:nvSpPr>
        <p:spPr>
          <a:xfrm>
            <a:off x="-1038891" y="1863864"/>
            <a:ext cx="609600" cy="296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1660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3AA664-F763-01F2-5CBF-67E918F09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97" y="463814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Throughput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F55A822-348C-8DC3-BF91-6667B0573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271" y="1133692"/>
            <a:ext cx="5769165" cy="345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05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4301D43-6090-0BB2-A2D8-10091920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458" y="2285400"/>
            <a:ext cx="5235084" cy="572700"/>
          </a:xfrm>
        </p:spPr>
        <p:txBody>
          <a:bodyPr anchor="ctr" anchorCtr="0">
            <a:noAutofit/>
          </a:bodyPr>
          <a:lstStyle/>
          <a:p>
            <a:pPr algn="ctr"/>
            <a:r>
              <a:rPr lang="en-US" altLang="zh-TW" sz="3600" dirty="0">
                <a:latin typeface="Songti SC" panose="02010600040101010101" pitchFamily="2" charset="-122"/>
                <a:ea typeface="Songti SC" panose="02010600040101010101" pitchFamily="2" charset="-122"/>
              </a:rPr>
              <a:t>Thanks For Listening.</a:t>
            </a:r>
            <a:endParaRPr lang="zh-TW" altLang="en-US" sz="36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13AD5D9A-E5BC-8681-5AA0-533825538E1B}"/>
              </a:ext>
            </a:extLst>
          </p:cNvPr>
          <p:cNvSpPr txBox="1"/>
          <p:nvPr/>
        </p:nvSpPr>
        <p:spPr>
          <a:xfrm>
            <a:off x="3354111" y="3721677"/>
            <a:ext cx="2900655" cy="657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06"/>
              </a:lnSpc>
            </a:pPr>
            <a:r>
              <a:rPr lang="en-US" sz="2000" spc="126" dirty="0">
                <a:solidFill>
                  <a:schemeClr val="tx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指導教授：卿文龍</a:t>
            </a:r>
            <a:r>
              <a:rPr lang="zh-TW" altLang="en-US" sz="2000" spc="126" dirty="0">
                <a:solidFill>
                  <a:schemeClr val="tx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教授</a:t>
            </a:r>
            <a:endParaRPr lang="en-US" sz="2000" spc="126" dirty="0">
              <a:solidFill>
                <a:schemeClr val="tx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55476D11-D93C-2E5A-4FE2-EF00503BA7C5}"/>
              </a:ext>
            </a:extLst>
          </p:cNvPr>
          <p:cNvSpPr txBox="1"/>
          <p:nvPr/>
        </p:nvSpPr>
        <p:spPr>
          <a:xfrm>
            <a:off x="2373299" y="4106094"/>
            <a:ext cx="4709110" cy="657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06"/>
              </a:lnSpc>
            </a:pPr>
            <a:r>
              <a:rPr lang="zh-TW" altLang="en-US" sz="2000" spc="126" dirty="0">
                <a:solidFill>
                  <a:schemeClr val="tx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專題生：鄭智宇 宋方瑜 陳慕丞 許庭毓 </a:t>
            </a:r>
          </a:p>
        </p:txBody>
      </p:sp>
    </p:spTree>
    <p:extLst>
      <p:ext uri="{BB962C8B-B14F-4D97-AF65-F5344CB8AC3E}">
        <p14:creationId xmlns:p14="http://schemas.microsoft.com/office/powerpoint/2010/main" val="131609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4301D43-6090-0BB2-A2D8-10091920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198" y="2205501"/>
            <a:ext cx="3253603" cy="572700"/>
          </a:xfrm>
        </p:spPr>
        <p:txBody>
          <a:bodyPr anchor="ctr" anchorCtr="0">
            <a:noAutofit/>
          </a:bodyPr>
          <a:lstStyle/>
          <a:p>
            <a:pPr algn="ctr"/>
            <a:r>
              <a:rPr lang="zh-TW" altLang="en-US" sz="3600" dirty="0">
                <a:latin typeface="Songti SC" panose="02010600040101010101" pitchFamily="2" charset="-122"/>
                <a:ea typeface="Songti SC" panose="02010600040101010101" pitchFamily="2" charset="-122"/>
              </a:rPr>
              <a:t>二、背景介紹</a:t>
            </a:r>
          </a:p>
        </p:txBody>
      </p:sp>
    </p:spTree>
    <p:extLst>
      <p:ext uri="{BB962C8B-B14F-4D97-AF65-F5344CB8AC3E}">
        <p14:creationId xmlns:p14="http://schemas.microsoft.com/office/powerpoint/2010/main" val="299054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068FF8C-967A-C800-982B-F2FAA6C1CD91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背景介紹</a:t>
            </a: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65933F48-0DAC-C19E-0E3E-9CDDFBA54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751854"/>
              </p:ext>
            </p:extLst>
          </p:nvPr>
        </p:nvGraphicFramePr>
        <p:xfrm>
          <a:off x="736846" y="1482738"/>
          <a:ext cx="8042053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BDB0F3D8-2FC4-8990-6F89-830C992ADE1B}"/>
              </a:ext>
            </a:extLst>
          </p:cNvPr>
          <p:cNvSpPr txBox="1"/>
          <p:nvPr/>
        </p:nvSpPr>
        <p:spPr>
          <a:xfrm>
            <a:off x="365100" y="956209"/>
            <a:ext cx="232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密碼學分類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E63D70-E219-E33C-474E-441205E577B7}"/>
              </a:ext>
            </a:extLst>
          </p:cNvPr>
          <p:cNvSpPr txBox="1"/>
          <p:nvPr/>
        </p:nvSpPr>
        <p:spPr>
          <a:xfrm>
            <a:off x="365100" y="2748561"/>
            <a:ext cx="232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雜湊函數特性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BFE6D7-5F92-EF8F-BFCD-3FFEA5B6BBC0}"/>
              </a:ext>
            </a:extLst>
          </p:cNvPr>
          <p:cNvSpPr txBox="1"/>
          <p:nvPr/>
        </p:nvSpPr>
        <p:spPr>
          <a:xfrm>
            <a:off x="736846" y="2948616"/>
            <a:ext cx="71642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不能從雜湊值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(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輸出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)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逆向推導出原始訊息，更難被破解。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可以有不同長度的輸入、輸出固定長度的雜湊值。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訊息不同，不會產生相同的雜湊值。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     產生的雜湊值相同則會被稱為碰撞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/>
                <a:sym typeface="Times New Roman"/>
              </a:rPr>
              <a:t>(Collision)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現象。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873B21D-B4CE-F0BE-8201-79649206EA93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4301D43-6090-0BB2-A2D8-10091920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87" y="294119"/>
            <a:ext cx="8520600" cy="572700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研究動機</a:t>
            </a: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F892C95E-1C39-10C1-E1BC-0675799572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4454411"/>
              </p:ext>
            </p:extLst>
          </p:nvPr>
        </p:nvGraphicFramePr>
        <p:xfrm>
          <a:off x="1271738" y="1863864"/>
          <a:ext cx="6600497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6C9C416D-665D-E774-E574-F4F0A662279D}"/>
              </a:ext>
            </a:extLst>
          </p:cNvPr>
          <p:cNvSpPr txBox="1"/>
          <p:nvPr/>
        </p:nvSpPr>
        <p:spPr>
          <a:xfrm>
            <a:off x="1166626" y="2932511"/>
            <a:ext cx="232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已被破解</a:t>
            </a:r>
            <a:endParaRPr kumimoji="1"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可能會有不同訊息</a:t>
            </a:r>
            <a:endParaRPr kumimoji="1"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相同雜湊值的問題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3E9A626-11A0-DFC2-E861-F3018838D54E}"/>
              </a:ext>
            </a:extLst>
          </p:cNvPr>
          <p:cNvSpPr txBox="1"/>
          <p:nvPr/>
        </p:nvSpPr>
        <p:spPr>
          <a:xfrm>
            <a:off x="3668089" y="2932511"/>
            <a:ext cx="1807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訊息長度限制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AD2C77F-ABF9-B319-16BD-857BA06AD53B}"/>
              </a:ext>
            </a:extLst>
          </p:cNvPr>
          <p:cNvSpPr txBox="1"/>
          <p:nvPr/>
        </p:nvSpPr>
        <p:spPr>
          <a:xfrm>
            <a:off x="6085467" y="2932511"/>
            <a:ext cx="2322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輸入長度沒有限制</a:t>
            </a:r>
            <a:endParaRPr kumimoji="1"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指定輸出長度</a:t>
            </a:r>
            <a:endParaRPr kumimoji="1"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確保雜湊值的安全性</a:t>
            </a:r>
            <a:endParaRPr kumimoji="1" lang="en-US" altLang="zh-TW" sz="16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kumimoji="1" lang="zh-TW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FB0448-849B-FD87-CD20-EB9A0796250F}"/>
              </a:ext>
            </a:extLst>
          </p:cNvPr>
          <p:cNvSpPr/>
          <p:nvPr/>
        </p:nvSpPr>
        <p:spPr>
          <a:xfrm>
            <a:off x="-1038891" y="1863864"/>
            <a:ext cx="609600" cy="296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202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02A0972-62DF-DADD-4DF8-69DB8C26B763}"/>
              </a:ext>
            </a:extLst>
          </p:cNvPr>
          <p:cNvSpPr/>
          <p:nvPr/>
        </p:nvSpPr>
        <p:spPr>
          <a:xfrm>
            <a:off x="7925878" y="3936733"/>
            <a:ext cx="1511166" cy="1511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7" y="291949"/>
            <a:ext cx="4109474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7" y="956209"/>
            <a:ext cx="232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海綿結構</a:t>
            </a: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背景介紹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7F0516-4410-FFF9-B117-C681F2601CAC}"/>
              </a:ext>
            </a:extLst>
          </p:cNvPr>
          <p:cNvSpPr txBox="1"/>
          <p:nvPr/>
        </p:nvSpPr>
        <p:spPr>
          <a:xfrm>
            <a:off x="311687" y="1445709"/>
            <a:ext cx="410947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1200"/>
              </a:spcBef>
              <a:spcAft>
                <a:spcPts val="0"/>
              </a:spcAft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吸收階段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明文切分為多個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r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位元長度的區塊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P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小於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r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區塊填充至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r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長度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(padding 1.)</a:t>
            </a:r>
          </a:p>
          <a:p>
            <a:pPr marL="342900" lvl="0" indent="-34290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填充到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b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長度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(1600bits) (padding 2.)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區塊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P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與區塊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s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做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XOR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運算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運算迭代函數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擠壓階段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輸出固定長度為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r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的區塊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Z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將區塊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Z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組合起來，滿足輸出長度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596E13-7E00-867D-CF3C-F53591175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304" y="2912968"/>
            <a:ext cx="4722839" cy="17663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58E09CE-7DEC-3333-B342-BD9E7547C748}"/>
              </a:ext>
            </a:extLst>
          </p:cNvPr>
          <p:cNvSpPr txBox="1"/>
          <p:nvPr/>
        </p:nvSpPr>
        <p:spPr>
          <a:xfrm>
            <a:off x="6626723" y="20762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018469A-1B48-1A6C-B5A8-5CC022B9253E}"/>
              </a:ext>
            </a:extLst>
          </p:cNvPr>
          <p:cNvSpPr txBox="1"/>
          <p:nvPr/>
        </p:nvSpPr>
        <p:spPr>
          <a:xfrm>
            <a:off x="8134277" y="13730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C2262D-995C-B172-F7E7-4EC6BA87BBAE}"/>
              </a:ext>
            </a:extLst>
          </p:cNvPr>
          <p:cNvSpPr txBox="1"/>
          <p:nvPr/>
        </p:nvSpPr>
        <p:spPr>
          <a:xfrm>
            <a:off x="311687" y="956209"/>
            <a:ext cx="2322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Padding</a:t>
            </a: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1.</a:t>
            </a: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規則</a:t>
            </a: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4766A-0358-DE89-02E0-D3E77B9BF03C}"/>
              </a:ext>
            </a:extLst>
          </p:cNvPr>
          <p:cNvSpPr txBox="1">
            <a:spLocks/>
          </p:cNvSpPr>
          <p:nvPr/>
        </p:nvSpPr>
        <p:spPr>
          <a:xfrm>
            <a:off x="311687" y="29411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背景介紹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7F0516-4410-FFF9-B117-C681F2601CAC}"/>
              </a:ext>
            </a:extLst>
          </p:cNvPr>
          <p:cNvSpPr txBox="1"/>
          <p:nvPr/>
        </p:nvSpPr>
        <p:spPr>
          <a:xfrm>
            <a:off x="311687" y="1463754"/>
            <a:ext cx="3242882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1200"/>
              </a:spcBef>
              <a:spcAft>
                <a:spcPts val="0"/>
              </a:spcAft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情況一、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遇到超過單次可計算長度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(r)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的明文情況，明文長度</a:t>
            </a:r>
            <a:r>
              <a:rPr lang="zh-TW" altLang="en-US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不是</a:t>
            </a:r>
            <a:r>
              <a:rPr lang="en-US" altLang="zh-TW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r</a:t>
            </a:r>
            <a:r>
              <a:rPr lang="zh-TW" altLang="en-US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的倍數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。</a:t>
            </a:r>
            <a:endParaRPr lang="en-US" altLang="zh-TW" sz="1600" dirty="0">
              <a:solidFill>
                <a:schemeClr val="dk1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情況二、</a:t>
            </a:r>
          </a:p>
          <a:p>
            <a:pPr lvl="0" algn="l" rtl="0">
              <a:spcBef>
                <a:spcPts val="1200"/>
              </a:spcBef>
              <a:spcAft>
                <a:spcPts val="0"/>
              </a:spcAft>
            </a:pP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若是明文長度為</a:t>
            </a:r>
            <a:r>
              <a:rPr lang="zh-TW" altLang="en-US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r </a:t>
            </a:r>
            <a:r>
              <a:rPr lang="zh-TW" altLang="en-US" sz="1600" dirty="0">
                <a:solidFill>
                  <a:schemeClr val="dk1"/>
                </a:solidFill>
                <a:highlight>
                  <a:srgbClr val="FFFF00"/>
                </a:highlight>
                <a:latin typeface="Songti SC" panose="02010600040101010101" pitchFamily="2" charset="-122"/>
                <a:ea typeface="Songti SC" panose="02010600040101010101" pitchFamily="2" charset="-122"/>
              </a:rPr>
              <a:t>的倍數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，則需要在最後多吸收一段長度為 </a:t>
            </a:r>
            <a:r>
              <a:rPr lang="en-US" altLang="zh-TW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r </a:t>
            </a:r>
            <a:r>
              <a:rPr lang="zh-TW" altLang="en-US" sz="1600" dirty="0">
                <a:solidFill>
                  <a:schemeClr val="dk1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的零字串。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908057-F91B-864B-D464-ADF540960554}"/>
              </a:ext>
            </a:extLst>
          </p:cNvPr>
          <p:cNvSpPr/>
          <p:nvPr/>
        </p:nvSpPr>
        <p:spPr>
          <a:xfrm>
            <a:off x="-587140" y="956209"/>
            <a:ext cx="433137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11" name="表格 75">
            <a:extLst>
              <a:ext uri="{FF2B5EF4-FFF2-40B4-BE49-F238E27FC236}">
                <a16:creationId xmlns:a16="http://schemas.microsoft.com/office/drawing/2014/main" id="{DF4397B4-5720-557F-53EB-9AAE8B02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979420"/>
              </p:ext>
            </p:extLst>
          </p:nvPr>
        </p:nvGraphicFramePr>
        <p:xfrm>
          <a:off x="3812133" y="1347375"/>
          <a:ext cx="5138669" cy="29175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3848572237"/>
                    </a:ext>
                  </a:extLst>
                </a:gridCol>
                <a:gridCol w="1622738">
                  <a:extLst>
                    <a:ext uri="{9D8B030D-6E8A-4147-A177-3AD203B41FA5}">
                      <a16:colId xmlns:a16="http://schemas.microsoft.com/office/drawing/2014/main" val="1233366629"/>
                    </a:ext>
                  </a:extLst>
                </a:gridCol>
                <a:gridCol w="2704562">
                  <a:extLst>
                    <a:ext uri="{9D8B030D-6E8A-4147-A177-3AD203B41FA5}">
                      <a16:colId xmlns:a16="http://schemas.microsoft.com/office/drawing/2014/main" val="2353316734"/>
                    </a:ext>
                  </a:extLst>
                </a:gridCol>
              </a:tblGrid>
              <a:tr h="38497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spc="185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代號</a:t>
                      </a: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EEEF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849E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spc="185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名詞</a:t>
                      </a: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849E">
                        <a:alpha val="7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spc="185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解釋</a:t>
                      </a: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F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849E">
                        <a:alpha val="7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494949"/>
                  </a:ext>
                </a:extLst>
              </a:tr>
              <a:tr h="8021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r</a:t>
                      </a:r>
                      <a:endParaRPr lang="zh-TW" altLang="en-US" sz="1800" kern="1200" spc="185" dirty="0">
                        <a:ln>
                          <a:noFill/>
                        </a:ln>
                        <a:solidFill>
                          <a:srgbClr val="4D5F81"/>
                        </a:solidFill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124901" marR="124901" marT="62451" marB="62451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Bitrate</a:t>
                      </a:r>
                    </a:p>
                    <a:p>
                      <a:pPr algn="ctr"/>
                      <a:r>
                        <a:rPr lang="zh-TW" altLang="en-US" sz="18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轉換率</a:t>
                      </a: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將輸入明文分為多段的位元數長度</a:t>
                      </a: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62760"/>
                  </a:ext>
                </a:extLst>
              </a:tr>
              <a:tr h="8021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c</a:t>
                      </a:r>
                      <a:endParaRPr lang="zh-TW" altLang="en-US" sz="1800" kern="1200" spc="185" dirty="0">
                        <a:ln>
                          <a:noFill/>
                        </a:ln>
                        <a:solidFill>
                          <a:srgbClr val="4D5F81"/>
                        </a:solidFill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124901" marR="124901" marT="62451" marB="62451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Capacity</a:t>
                      </a:r>
                    </a:p>
                    <a:p>
                      <a:pPr algn="ctr"/>
                      <a:r>
                        <a:rPr lang="zh-TW" altLang="en-US" sz="18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容量</a:t>
                      </a: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決定此架構複雜程度</a:t>
                      </a: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956084"/>
                  </a:ext>
                </a:extLst>
              </a:tr>
              <a:tr h="9140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b</a:t>
                      </a:r>
                      <a:endParaRPr lang="zh-TW" altLang="en-US" sz="1800" kern="1200" spc="185" dirty="0">
                        <a:ln>
                          <a:noFill/>
                        </a:ln>
                        <a:solidFill>
                          <a:srgbClr val="4D5F81"/>
                        </a:solidFill>
                        <a:latin typeface="Songti SC" panose="02010600040101010101" pitchFamily="2" charset="-122"/>
                        <a:ea typeface="Songti SC" panose="02010600040101010101" pitchFamily="2" charset="-122"/>
                        <a:cs typeface="+mn-cs"/>
                      </a:endParaRPr>
                    </a:p>
                  </a:txBody>
                  <a:tcPr marL="124901" marR="124901" marT="62451" marB="62451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KECCAK-𝑝 </a:t>
                      </a:r>
                    </a:p>
                    <a:p>
                      <a:pPr algn="ctr"/>
                      <a:r>
                        <a:rPr lang="zh-TW" altLang="en-US" sz="18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寬度位元數</a:t>
                      </a: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本研究中 </a:t>
                      </a:r>
                      <a:r>
                        <a:rPr lang="en-US" altLang="zh-TW" sz="18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b </a:t>
                      </a:r>
                      <a:r>
                        <a:rPr lang="zh-TW" altLang="en-US" sz="18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固定為 </a:t>
                      </a:r>
                      <a:r>
                        <a:rPr lang="en-US" altLang="zh-TW" sz="18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1600bits</a:t>
                      </a:r>
                      <a:r>
                        <a:rPr lang="zh-TW" altLang="en-US" sz="1800" kern="1200" spc="185" dirty="0">
                          <a:ln>
                            <a:noFill/>
                          </a:ln>
                          <a:solidFill>
                            <a:srgbClr val="4D5F81"/>
                          </a:solidFill>
                          <a:latin typeface="Songti SC" panose="02010600040101010101" pitchFamily="2" charset="-122"/>
                          <a:ea typeface="Songti SC" panose="02010600040101010101" pitchFamily="2" charset="-122"/>
                          <a:cs typeface="+mn-cs"/>
                        </a:rPr>
                        <a:t>。 </a:t>
                      </a:r>
                    </a:p>
                  </a:txBody>
                  <a:tcPr marL="124901" marR="124901" marT="62451" marB="62451" anchor="ctr">
                    <a:lnL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D5F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43079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1F3361C0-4B16-68CA-E0DD-AAFEA6E7F2A0}"/>
              </a:ext>
            </a:extLst>
          </p:cNvPr>
          <p:cNvSpPr txBox="1"/>
          <p:nvPr/>
        </p:nvSpPr>
        <p:spPr>
          <a:xfrm>
            <a:off x="3954670" y="4325815"/>
            <a:ext cx="1234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b=</a:t>
            </a:r>
            <a:r>
              <a:rPr lang="en-US" altLang="zh-TW" sz="3200" dirty="0" err="1"/>
              <a:t>r+c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777848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1760</Words>
  <Application>Microsoft Macintosh PowerPoint</Application>
  <PresentationFormat>如螢幕大小 (16:9)</PresentationFormat>
  <Paragraphs>240</Paragraphs>
  <Slides>41</Slides>
  <Notes>39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5" baseType="lpstr">
      <vt:lpstr>Songti SC</vt:lpstr>
      <vt:lpstr>Arial</vt:lpstr>
      <vt:lpstr>Cambria Math</vt:lpstr>
      <vt:lpstr>Simple Light</vt:lpstr>
      <vt:lpstr>SHA3安全雜湊演算法與硬體實現</vt:lpstr>
      <vt:lpstr>目錄</vt:lpstr>
      <vt:lpstr>一、研究動機</vt:lpstr>
      <vt:lpstr>研究動機</vt:lpstr>
      <vt:lpstr>二、背景介紹</vt:lpstr>
      <vt:lpstr>PowerPoint 簡報</vt:lpstr>
      <vt:lpstr>研究動機</vt:lpstr>
      <vt:lpstr>PowerPoint 簡報</vt:lpstr>
      <vt:lpstr>PowerPoint 簡報</vt:lpstr>
      <vt:lpstr>PowerPoint 簡報</vt:lpstr>
      <vt:lpstr>PowerPoint 簡報</vt:lpstr>
      <vt:lpstr>PowerPoint 簡報</vt:lpstr>
      <vt:lpstr>三、設計分析與考量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四、模擬結果</vt:lpstr>
      <vt:lpstr>PowerPoint 簡報</vt:lpstr>
      <vt:lpstr>PowerPoint 簡報</vt:lpstr>
      <vt:lpstr>PowerPoint 簡報</vt:lpstr>
      <vt:lpstr>Throughput</vt:lpstr>
      <vt:lpstr>Thanks For Listening.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SHA3 安全雜湊演算法與硬體實現</dc:title>
  <dc:creator>鄭小宇</dc:creator>
  <cp:lastModifiedBy>許庭毓</cp:lastModifiedBy>
  <cp:revision>16</cp:revision>
  <dcterms:modified xsi:type="dcterms:W3CDTF">2024-08-03T09:50:28Z</dcterms:modified>
</cp:coreProperties>
</file>