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7" r:id="rId4"/>
    <p:sldId id="267" r:id="rId5"/>
    <p:sldId id="264" r:id="rId6"/>
    <p:sldId id="263" r:id="rId7"/>
    <p:sldId id="266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617EA9-C342-489C-88EF-23F3E953D712}" v="314" dt="2022-06-21T18:15:41.422"/>
    <p1510:client id="{CFE00120-B691-43D1-90CB-C98D5D338E91}" v="38" dt="2022-06-21T12:06:14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庭禎 張" userId="69dc979f067c9cb1" providerId="LiveId" clId="{C3617EA9-C342-489C-88EF-23F3E953D712}"/>
    <pc:docChg chg="undo custSel addSld modSld sldOrd">
      <pc:chgData name="庭禎 張" userId="69dc979f067c9cb1" providerId="LiveId" clId="{C3617EA9-C342-489C-88EF-23F3E953D712}" dt="2022-06-21T18:16:03.019" v="1930" actId="207"/>
      <pc:docMkLst>
        <pc:docMk/>
      </pc:docMkLst>
      <pc:sldChg chg="modSp mod">
        <pc:chgData name="庭禎 張" userId="69dc979f067c9cb1" providerId="LiveId" clId="{C3617EA9-C342-489C-88EF-23F3E953D712}" dt="2022-06-21T17:05:56.368" v="1477" actId="255"/>
        <pc:sldMkLst>
          <pc:docMk/>
          <pc:sldMk cId="2427799739" sldId="256"/>
        </pc:sldMkLst>
        <pc:spChg chg="mod">
          <ac:chgData name="庭禎 張" userId="69dc979f067c9cb1" providerId="LiveId" clId="{C3617EA9-C342-489C-88EF-23F3E953D712}" dt="2022-06-21T16:43:18.655" v="1463" actId="14100"/>
          <ac:spMkLst>
            <pc:docMk/>
            <pc:sldMk cId="2427799739" sldId="256"/>
            <ac:spMk id="2" creationId="{67C53719-811A-4D4D-BA48-D8946D7BB11B}"/>
          </ac:spMkLst>
        </pc:spChg>
        <pc:spChg chg="mod">
          <ac:chgData name="庭禎 張" userId="69dc979f067c9cb1" providerId="LiveId" clId="{C3617EA9-C342-489C-88EF-23F3E953D712}" dt="2022-06-21T17:05:56.368" v="1477" actId="255"/>
          <ac:spMkLst>
            <pc:docMk/>
            <pc:sldMk cId="2427799739" sldId="256"/>
            <ac:spMk id="3" creationId="{24EF7BBD-354A-0746-B68F-499FD302839F}"/>
          </ac:spMkLst>
        </pc:spChg>
      </pc:sldChg>
      <pc:sldChg chg="modSp mod ord">
        <pc:chgData name="庭禎 張" userId="69dc979f067c9cb1" providerId="LiveId" clId="{C3617EA9-C342-489C-88EF-23F3E953D712}" dt="2022-06-21T18:16:03.019" v="1930" actId="207"/>
        <pc:sldMkLst>
          <pc:docMk/>
          <pc:sldMk cId="553043492" sldId="263"/>
        </pc:sldMkLst>
        <pc:spChg chg="mod">
          <ac:chgData name="庭禎 張" userId="69dc979f067c9cb1" providerId="LiveId" clId="{C3617EA9-C342-489C-88EF-23F3E953D712}" dt="2022-06-21T16:40:51.679" v="1426" actId="14100"/>
          <ac:spMkLst>
            <pc:docMk/>
            <pc:sldMk cId="553043492" sldId="263"/>
            <ac:spMk id="2" creationId="{41A6FC9C-E650-3E4C-A844-FA42661033A5}"/>
          </ac:spMkLst>
        </pc:spChg>
        <pc:spChg chg="mod">
          <ac:chgData name="庭禎 張" userId="69dc979f067c9cb1" providerId="LiveId" clId="{C3617EA9-C342-489C-88EF-23F3E953D712}" dt="2022-06-21T18:16:03.019" v="1930" actId="207"/>
          <ac:spMkLst>
            <pc:docMk/>
            <pc:sldMk cId="553043492" sldId="263"/>
            <ac:spMk id="3" creationId="{73BF93E9-21FA-2949-8A0F-16344E72DFC3}"/>
          </ac:spMkLst>
        </pc:spChg>
      </pc:sldChg>
      <pc:sldChg chg="modSp mod modAnim">
        <pc:chgData name="庭禎 張" userId="69dc979f067c9cb1" providerId="LiveId" clId="{C3617EA9-C342-489C-88EF-23F3E953D712}" dt="2022-06-21T16:47:23.163" v="1475"/>
        <pc:sldMkLst>
          <pc:docMk/>
          <pc:sldMk cId="466487284" sldId="264"/>
        </pc:sldMkLst>
        <pc:spChg chg="mod">
          <ac:chgData name="庭禎 張" userId="69dc979f067c9cb1" providerId="LiveId" clId="{C3617EA9-C342-489C-88EF-23F3E953D712}" dt="2022-06-21T16:47:08.431" v="1473" actId="1076"/>
          <ac:spMkLst>
            <pc:docMk/>
            <pc:sldMk cId="466487284" sldId="264"/>
            <ac:spMk id="3" creationId="{73BF93E9-21FA-2949-8A0F-16344E72DFC3}"/>
          </ac:spMkLst>
        </pc:spChg>
        <pc:spChg chg="mod">
          <ac:chgData name="庭禎 張" userId="69dc979f067c9cb1" providerId="LiveId" clId="{C3617EA9-C342-489C-88EF-23F3E953D712}" dt="2022-06-21T16:41:13.828" v="1428" actId="1036"/>
          <ac:spMkLst>
            <pc:docMk/>
            <pc:sldMk cId="466487284" sldId="264"/>
            <ac:spMk id="7" creationId="{24012CE0-708A-B149-9272-ED764CAF0956}"/>
          </ac:spMkLst>
        </pc:spChg>
      </pc:sldChg>
      <pc:sldChg chg="ord">
        <pc:chgData name="庭禎 張" userId="69dc979f067c9cb1" providerId="LiveId" clId="{C3617EA9-C342-489C-88EF-23F3E953D712}" dt="2022-06-21T17:43:41.843" v="1921"/>
        <pc:sldMkLst>
          <pc:docMk/>
          <pc:sldMk cId="3417523714" sldId="266"/>
        </pc:sldMkLst>
      </pc:sldChg>
      <pc:sldChg chg="addSp delSp modSp new mod modAnim">
        <pc:chgData name="庭禎 張" userId="69dc979f067c9cb1" providerId="LiveId" clId="{C3617EA9-C342-489C-88EF-23F3E953D712}" dt="2022-06-21T17:45:21.616" v="1926"/>
        <pc:sldMkLst>
          <pc:docMk/>
          <pc:sldMk cId="3471492822" sldId="267"/>
        </pc:sldMkLst>
        <pc:spChg chg="mod">
          <ac:chgData name="庭禎 張" userId="69dc979f067c9cb1" providerId="LiveId" clId="{C3617EA9-C342-489C-88EF-23F3E953D712}" dt="2022-06-21T17:28:32.412" v="1800" actId="14100"/>
          <ac:spMkLst>
            <pc:docMk/>
            <pc:sldMk cId="3471492822" sldId="267"/>
            <ac:spMk id="2" creationId="{CF88B09E-5624-0719-A4E5-9126296811B4}"/>
          </ac:spMkLst>
        </pc:spChg>
        <pc:spChg chg="del">
          <ac:chgData name="庭禎 張" userId="69dc979f067c9cb1" providerId="LiveId" clId="{C3617EA9-C342-489C-88EF-23F3E953D712}" dt="2022-06-21T17:08:02.962" v="1492" actId="1032"/>
          <ac:spMkLst>
            <pc:docMk/>
            <pc:sldMk cId="3471492822" sldId="267"/>
            <ac:spMk id="3" creationId="{2A31F43D-D800-F490-CDD1-68ADA9ED5F68}"/>
          </ac:spMkLst>
        </pc:spChg>
        <pc:spChg chg="add del mod">
          <ac:chgData name="庭禎 張" userId="69dc979f067c9cb1" providerId="LiveId" clId="{C3617EA9-C342-489C-88EF-23F3E953D712}" dt="2022-06-21T17:15:38.350" v="1666" actId="478"/>
          <ac:spMkLst>
            <pc:docMk/>
            <pc:sldMk cId="3471492822" sldId="267"/>
            <ac:spMk id="7" creationId="{04A02104-D9D8-A617-1B8D-00B5C5A839EA}"/>
          </ac:spMkLst>
        </pc:spChg>
        <pc:grpChg chg="add mod">
          <ac:chgData name="庭禎 張" userId="69dc979f067c9cb1" providerId="LiveId" clId="{C3617EA9-C342-489C-88EF-23F3E953D712}" dt="2022-06-21T17:40:18.775" v="1916" actId="1037"/>
          <ac:grpSpMkLst>
            <pc:docMk/>
            <pc:sldMk cId="3471492822" sldId="267"/>
            <ac:grpSpMk id="23" creationId="{D821720F-DB5D-1AD5-76FA-4D2C71735C63}"/>
          </ac:grpSpMkLst>
        </pc:grpChg>
        <pc:graphicFrameChg chg="add del mod modGraphic">
          <ac:chgData name="庭禎 張" userId="69dc979f067c9cb1" providerId="LiveId" clId="{C3617EA9-C342-489C-88EF-23F3E953D712}" dt="2022-06-21T17:15:34.661" v="1665" actId="478"/>
          <ac:graphicFrameMkLst>
            <pc:docMk/>
            <pc:sldMk cId="3471492822" sldId="267"/>
            <ac:graphicFrameMk id="4" creationId="{81692F77-B1D6-6EA1-3A30-0B2632291C9B}"/>
          </ac:graphicFrameMkLst>
        </pc:graphicFrameChg>
        <pc:graphicFrameChg chg="add mod modGraphic">
          <ac:chgData name="庭禎 張" userId="69dc979f067c9cb1" providerId="LiveId" clId="{C3617EA9-C342-489C-88EF-23F3E953D712}" dt="2022-06-21T17:36:28.574" v="1836" actId="14100"/>
          <ac:graphicFrameMkLst>
            <pc:docMk/>
            <pc:sldMk cId="3471492822" sldId="267"/>
            <ac:graphicFrameMk id="5" creationId="{255B146C-78F0-128C-5574-6774185CF33C}"/>
          </ac:graphicFrameMkLst>
        </pc:graphicFrameChg>
        <pc:cxnChg chg="add mod ord">
          <ac:chgData name="庭禎 張" userId="69dc979f067c9cb1" providerId="LiveId" clId="{C3617EA9-C342-489C-88EF-23F3E953D712}" dt="2022-06-21T17:40:34.654" v="1919" actId="1038"/>
          <ac:cxnSpMkLst>
            <pc:docMk/>
            <pc:sldMk cId="3471492822" sldId="267"/>
            <ac:cxnSpMk id="9" creationId="{66B8A0A5-6B34-66DA-8813-6C14D6FBABAD}"/>
          </ac:cxnSpMkLst>
        </pc:cxnChg>
        <pc:cxnChg chg="add mod">
          <ac:chgData name="庭禎 張" userId="69dc979f067c9cb1" providerId="LiveId" clId="{C3617EA9-C342-489C-88EF-23F3E953D712}" dt="2022-06-21T17:36:58.554" v="1854" actId="14100"/>
          <ac:cxnSpMkLst>
            <pc:docMk/>
            <pc:sldMk cId="3471492822" sldId="267"/>
            <ac:cxnSpMk id="15" creationId="{1A95CFDD-B2A5-4972-4258-23B0F549347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6A542-2D08-423C-94DB-E1E21BE54F4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075DF26-5FA0-4780-AA10-8B1D40AC500E}">
      <dgm:prSet phldrT="[文字]" custT="1"/>
      <dgm:spPr>
        <a:solidFill>
          <a:schemeClr val="accent4"/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sz="2800" dirty="0">
              <a:latin typeface="DengXian" panose="02010600030101010101" pitchFamily="2" charset="-122"/>
              <a:ea typeface="DengXian" panose="02010600030101010101" pitchFamily="2" charset="-122"/>
            </a:rPr>
            <a:t>畫面</a:t>
          </a:r>
          <a:r>
            <a:rPr lang="en-US" altLang="zh-TW" sz="2800" dirty="0">
              <a:latin typeface="DengXian" panose="02010600030101010101" pitchFamily="2" charset="-122"/>
              <a:ea typeface="DengXian" panose="02010600030101010101" pitchFamily="2" charset="-122"/>
            </a:rPr>
            <a:t>1</a:t>
          </a:r>
          <a:endParaRPr lang="zh-TW" altLang="en-US" sz="2800" dirty="0"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D3E8C647-3B2C-4B5F-9FF2-CB886C88FCFD}" type="parTrans" cxnId="{6E792BC4-BA09-4481-86D8-ED04AE030B6A}">
      <dgm:prSet/>
      <dgm:spPr/>
      <dgm:t>
        <a:bodyPr/>
        <a:lstStyle/>
        <a:p>
          <a:endParaRPr lang="zh-TW" altLang="en-US"/>
        </a:p>
      </dgm:t>
    </dgm:pt>
    <dgm:pt modelId="{03966942-D01C-431F-9EA3-1DE0C61C687D}" type="sibTrans" cxnId="{6E792BC4-BA09-4481-86D8-ED04AE030B6A}">
      <dgm:prSet/>
      <dgm:spPr/>
      <dgm:t>
        <a:bodyPr/>
        <a:lstStyle/>
        <a:p>
          <a:endParaRPr lang="zh-TW" altLang="en-US"/>
        </a:p>
      </dgm:t>
    </dgm:pt>
    <dgm:pt modelId="{CE60DC4E-1563-4D8A-AB8B-349ABEE09A4E}" type="asst">
      <dgm:prSet phldrT="[文字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zh-TW" altLang="en-US" sz="18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</a:rPr>
            <a:t>分歧事件</a:t>
          </a:r>
          <a:r>
            <a:rPr lang="en-US" altLang="zh-TW" sz="18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</a:rPr>
            <a:t>1</a:t>
          </a:r>
          <a:endParaRPr lang="zh-TW" altLang="en-US" sz="1800" dirty="0">
            <a:solidFill>
              <a:schemeClr val="bg2"/>
            </a:solidFill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0EBB051A-9434-4F6F-96E6-D1FD8D26433A}" type="parTrans" cxnId="{0C273BA4-2E7C-4F90-8A43-FEF2E8C8961F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zh-TW" altLang="en-US"/>
        </a:p>
      </dgm:t>
    </dgm:pt>
    <dgm:pt modelId="{432DEE9F-173E-4E18-8EB0-99C44C8ADB59}" type="sibTrans" cxnId="{0C273BA4-2E7C-4F90-8A43-FEF2E8C8961F}">
      <dgm:prSet/>
      <dgm:spPr/>
      <dgm:t>
        <a:bodyPr/>
        <a:lstStyle/>
        <a:p>
          <a:endParaRPr lang="zh-TW" altLang="en-US"/>
        </a:p>
      </dgm:t>
    </dgm:pt>
    <dgm:pt modelId="{0E198B0A-5B22-4205-B167-0FC107AA7FDE}">
      <dgm:prSet phldrT="[文字]" custT="1"/>
      <dgm:spPr>
        <a:solidFill>
          <a:schemeClr val="accent3">
            <a:lumMod val="75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zh-TW" altLang="en-US" sz="2800" dirty="0">
              <a:latin typeface="DengXian" panose="02010600030101010101" pitchFamily="2" charset="-122"/>
              <a:ea typeface="DengXian" panose="02010600030101010101" pitchFamily="2" charset="-122"/>
            </a:rPr>
            <a:t>選項</a:t>
          </a:r>
          <a:r>
            <a:rPr lang="en-US" altLang="zh-TW" sz="2800" dirty="0">
              <a:latin typeface="DengXian" panose="02010600030101010101" pitchFamily="2" charset="-122"/>
              <a:ea typeface="DengXian" panose="02010600030101010101" pitchFamily="2" charset="-122"/>
            </a:rPr>
            <a:t>1</a:t>
          </a:r>
          <a:endParaRPr lang="zh-TW" altLang="en-US" sz="2800" dirty="0"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1671DD83-45E0-4C32-86AB-FCF5CACBAE4A}" type="parTrans" cxnId="{63DE6A8B-4B57-406F-A8D7-111D71E09839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zh-TW" altLang="en-US"/>
        </a:p>
      </dgm:t>
    </dgm:pt>
    <dgm:pt modelId="{69109285-B5A5-405B-A7AE-BD038A37DD0D}" type="sibTrans" cxnId="{63DE6A8B-4B57-406F-A8D7-111D71E09839}">
      <dgm:prSet/>
      <dgm:spPr/>
      <dgm:t>
        <a:bodyPr/>
        <a:lstStyle/>
        <a:p>
          <a:endParaRPr lang="zh-TW" altLang="en-US"/>
        </a:p>
      </dgm:t>
    </dgm:pt>
    <dgm:pt modelId="{9FAEF3B2-FF61-4DD0-9518-342188D27AEF}">
      <dgm:prSet phldrT="[文字]" custT="1"/>
      <dgm:spPr>
        <a:solidFill>
          <a:schemeClr val="accent3">
            <a:lumMod val="75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zh-TW" altLang="en-US" sz="2800" dirty="0">
              <a:latin typeface="DengXian" panose="02010600030101010101" pitchFamily="2" charset="-122"/>
              <a:ea typeface="DengXian" panose="02010600030101010101" pitchFamily="2" charset="-122"/>
            </a:rPr>
            <a:t>選項</a:t>
          </a:r>
          <a:r>
            <a:rPr lang="en-US" altLang="zh-TW" sz="2800" dirty="0">
              <a:latin typeface="DengXian" panose="02010600030101010101" pitchFamily="2" charset="-122"/>
              <a:ea typeface="DengXian" panose="02010600030101010101" pitchFamily="2" charset="-122"/>
            </a:rPr>
            <a:t>2</a:t>
          </a:r>
          <a:endParaRPr lang="zh-TW" altLang="en-US" sz="2800" dirty="0"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4DACE53F-8AE1-4328-8BDC-78335DE9B5C5}" type="parTrans" cxnId="{73B3B34A-C7AB-4502-B774-70588328A4B6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zh-TW" altLang="en-US"/>
        </a:p>
      </dgm:t>
    </dgm:pt>
    <dgm:pt modelId="{D1DB4173-E8AD-4C92-B4A1-1DA813406D38}" type="sibTrans" cxnId="{73B3B34A-C7AB-4502-B774-70588328A4B6}">
      <dgm:prSet/>
      <dgm:spPr/>
      <dgm:t>
        <a:bodyPr/>
        <a:lstStyle/>
        <a:p>
          <a:endParaRPr lang="zh-TW" altLang="en-US"/>
        </a:p>
      </dgm:t>
    </dgm:pt>
    <dgm:pt modelId="{55EB6254-D9E2-4EBC-B84F-AB796C263E15}">
      <dgm:prSet phldrT="[文字]" custT="1"/>
      <dgm:spPr>
        <a:solidFill>
          <a:schemeClr val="accent3">
            <a:lumMod val="75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zh-TW" altLang="en-US" sz="2800" dirty="0">
              <a:latin typeface="DengXian" panose="02010600030101010101" pitchFamily="2" charset="-122"/>
              <a:ea typeface="DengXian" panose="02010600030101010101" pitchFamily="2" charset="-122"/>
            </a:rPr>
            <a:t>選項</a:t>
          </a:r>
          <a:r>
            <a:rPr lang="en-US" altLang="zh-TW" sz="2800" dirty="0">
              <a:latin typeface="DengXian" panose="02010600030101010101" pitchFamily="2" charset="-122"/>
              <a:ea typeface="DengXian" panose="02010600030101010101" pitchFamily="2" charset="-122"/>
            </a:rPr>
            <a:t>3</a:t>
          </a:r>
          <a:endParaRPr lang="zh-TW" altLang="en-US" sz="2800" dirty="0"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C0C7EE68-C860-40E5-98D0-366605750B61}" type="parTrans" cxnId="{1FF46829-0FD7-4B63-A739-D61B80AA02AA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zh-TW" altLang="en-US"/>
        </a:p>
      </dgm:t>
    </dgm:pt>
    <dgm:pt modelId="{73C7F04D-615D-4659-B1F2-71ABA6FF1768}" type="sibTrans" cxnId="{1FF46829-0FD7-4B63-A739-D61B80AA02AA}">
      <dgm:prSet/>
      <dgm:spPr/>
      <dgm:t>
        <a:bodyPr/>
        <a:lstStyle/>
        <a:p>
          <a:endParaRPr lang="zh-TW" altLang="en-US"/>
        </a:p>
      </dgm:t>
    </dgm:pt>
    <dgm:pt modelId="{AEE33633-6BED-4F58-B994-AB0B356D0262}">
      <dgm:prSet custT="1"/>
      <dgm:spPr>
        <a:solidFill>
          <a:schemeClr val="accent3">
            <a:lumMod val="75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zh-TW" altLang="en-US" sz="2800" dirty="0">
              <a:latin typeface="DengXian" panose="02010600030101010101" pitchFamily="2" charset="-122"/>
              <a:ea typeface="DengXian" panose="02010600030101010101" pitchFamily="2" charset="-122"/>
            </a:rPr>
            <a:t>選項</a:t>
          </a:r>
          <a:r>
            <a:rPr lang="en-US" altLang="zh-TW" sz="2800" dirty="0">
              <a:latin typeface="DengXian" panose="02010600030101010101" pitchFamily="2" charset="-122"/>
              <a:ea typeface="DengXian" panose="02010600030101010101" pitchFamily="2" charset="-122"/>
            </a:rPr>
            <a:t>4</a:t>
          </a:r>
          <a:endParaRPr lang="zh-TW" altLang="en-US" sz="2800" dirty="0"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7475767D-B285-4BF8-A725-E56AAFADBE89}" type="parTrans" cxnId="{909B99BF-F2F1-430F-BB41-8F2917F4295B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zh-TW" altLang="en-US"/>
        </a:p>
      </dgm:t>
    </dgm:pt>
    <dgm:pt modelId="{AA480420-C143-4CE4-A60E-8A4193B74073}" type="sibTrans" cxnId="{909B99BF-F2F1-430F-BB41-8F2917F4295B}">
      <dgm:prSet/>
      <dgm:spPr/>
      <dgm:t>
        <a:bodyPr/>
        <a:lstStyle/>
        <a:p>
          <a:endParaRPr lang="zh-TW" altLang="en-US"/>
        </a:p>
      </dgm:t>
    </dgm:pt>
    <dgm:pt modelId="{08DEA955-DE0D-4731-8DB3-09057E00B536}">
      <dgm:prSet custT="1"/>
      <dgm:spPr>
        <a:solidFill>
          <a:schemeClr val="accent3">
            <a:lumMod val="75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zh-TW" altLang="en-US" sz="2800" dirty="0">
              <a:latin typeface="DengXian" panose="02010600030101010101" pitchFamily="2" charset="-122"/>
              <a:ea typeface="DengXian" panose="02010600030101010101" pitchFamily="2" charset="-122"/>
            </a:rPr>
            <a:t>選項</a:t>
          </a:r>
          <a:r>
            <a:rPr lang="en-US" altLang="zh-TW" sz="2800" dirty="0">
              <a:latin typeface="DengXian" panose="02010600030101010101" pitchFamily="2" charset="-122"/>
              <a:ea typeface="DengXian" panose="02010600030101010101" pitchFamily="2" charset="-122"/>
            </a:rPr>
            <a:t>2-1</a:t>
          </a:r>
          <a:endParaRPr lang="zh-TW" altLang="en-US" sz="2800" dirty="0"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E06EB4B8-CD37-410F-9309-D5CE9B91465E}" type="parTrans" cxnId="{4B8ED7ED-6907-4F6C-B79B-38756ABDADFB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zh-TW" altLang="en-US"/>
        </a:p>
      </dgm:t>
    </dgm:pt>
    <dgm:pt modelId="{2C3B656D-AD81-42AE-9AA2-B8EBDD545CFF}" type="sibTrans" cxnId="{4B8ED7ED-6907-4F6C-B79B-38756ABDADFB}">
      <dgm:prSet/>
      <dgm:spPr/>
      <dgm:t>
        <a:bodyPr/>
        <a:lstStyle/>
        <a:p>
          <a:endParaRPr lang="zh-TW" altLang="en-US"/>
        </a:p>
      </dgm:t>
    </dgm:pt>
    <dgm:pt modelId="{C5B06B5F-1653-4C8A-998C-C83B0C61158E}" type="asst">
      <dgm:prSet custT="1"/>
      <dgm:spPr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r>
            <a:rPr lang="zh-TW" altLang="en-US" sz="1800" kern="12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  <a:cs typeface="+mn-cs"/>
            </a:rPr>
            <a:t>分歧</a:t>
          </a:r>
          <a:r>
            <a:rPr lang="zh-TW" altLang="en-US" sz="1800" kern="12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</a:rPr>
            <a:t>事件</a:t>
          </a:r>
          <a:r>
            <a:rPr lang="en-US" altLang="zh-TW" sz="1800" kern="12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</a:rPr>
            <a:t>2</a:t>
          </a:r>
          <a:endParaRPr lang="zh-TW" altLang="en-US" sz="1800" kern="1200" dirty="0">
            <a:solidFill>
              <a:schemeClr val="bg2"/>
            </a:solidFill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7DB54396-91C5-4D8D-9AC9-2F20A1B800B1}" type="parTrans" cxnId="{4339A383-2F61-4196-B879-C9FC52EB8FFF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zh-TW" altLang="en-US"/>
        </a:p>
      </dgm:t>
    </dgm:pt>
    <dgm:pt modelId="{0D898823-38C5-47B9-9A73-619B82121E86}" type="sibTrans" cxnId="{4339A383-2F61-4196-B879-C9FC52EB8FFF}">
      <dgm:prSet/>
      <dgm:spPr/>
      <dgm:t>
        <a:bodyPr/>
        <a:lstStyle/>
        <a:p>
          <a:endParaRPr lang="zh-TW" altLang="en-US"/>
        </a:p>
      </dgm:t>
    </dgm:pt>
    <dgm:pt modelId="{38EDC1A0-367D-43E2-8396-0E386AE4CA02}">
      <dgm:prSet custT="1"/>
      <dgm:spPr>
        <a:solidFill>
          <a:schemeClr val="accent3">
            <a:lumMod val="75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zh-TW" altLang="en-US" sz="2800" dirty="0">
              <a:latin typeface="DengXian" panose="02010600030101010101" pitchFamily="2" charset="-122"/>
              <a:ea typeface="DengXian" panose="02010600030101010101" pitchFamily="2" charset="-122"/>
            </a:rPr>
            <a:t>選項</a:t>
          </a:r>
          <a:r>
            <a:rPr lang="en-US" altLang="zh-TW" sz="2800" dirty="0">
              <a:latin typeface="DengXian" panose="02010600030101010101" pitchFamily="2" charset="-122"/>
              <a:ea typeface="DengXian" panose="02010600030101010101" pitchFamily="2" charset="-122"/>
            </a:rPr>
            <a:t>2-2</a:t>
          </a:r>
          <a:endParaRPr lang="zh-TW" altLang="en-US" sz="2800" dirty="0"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D99A5814-5614-4703-BD0F-78CCFB3238B6}" type="parTrans" cxnId="{5B13891C-9D42-43C1-9E47-6CF83EE64453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zh-TW" altLang="en-US"/>
        </a:p>
      </dgm:t>
    </dgm:pt>
    <dgm:pt modelId="{B2701F92-D916-4BFE-AE99-75D0BB8C5B1D}" type="sibTrans" cxnId="{5B13891C-9D42-43C1-9E47-6CF83EE64453}">
      <dgm:prSet/>
      <dgm:spPr/>
      <dgm:t>
        <a:bodyPr/>
        <a:lstStyle/>
        <a:p>
          <a:endParaRPr lang="zh-TW" altLang="en-US"/>
        </a:p>
      </dgm:t>
    </dgm:pt>
    <dgm:pt modelId="{D72A22B1-3BBD-413F-82DE-D4FAE6C3BDEF}">
      <dgm:prSet custT="1"/>
      <dgm:spPr>
        <a:solidFill>
          <a:schemeClr val="accent4"/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sz="2800" dirty="0">
              <a:latin typeface="DengXian" panose="02010600030101010101" pitchFamily="2" charset="-122"/>
              <a:ea typeface="DengXian" panose="02010600030101010101" pitchFamily="2" charset="-122"/>
            </a:rPr>
            <a:t>結局</a:t>
          </a:r>
          <a:r>
            <a:rPr lang="en-US" altLang="zh-TW" sz="2800" dirty="0">
              <a:latin typeface="DengXian" panose="02010600030101010101" pitchFamily="2" charset="-122"/>
              <a:ea typeface="DengXian" panose="02010600030101010101" pitchFamily="2" charset="-122"/>
            </a:rPr>
            <a:t>1</a:t>
          </a:r>
          <a:endParaRPr lang="zh-TW" altLang="en-US" sz="2800" dirty="0"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8B4766EA-ABFC-412B-AD37-D98B48D7AD55}" type="parTrans" cxnId="{D680A707-D46A-4B46-A3BE-59DD3F15ADD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0459D6FC-1129-43DD-92BE-411047365435}" type="sibTrans" cxnId="{D680A707-D46A-4B46-A3BE-59DD3F15ADD9}">
      <dgm:prSet/>
      <dgm:spPr/>
      <dgm:t>
        <a:bodyPr/>
        <a:lstStyle/>
        <a:p>
          <a:endParaRPr lang="zh-TW" altLang="en-US"/>
        </a:p>
      </dgm:t>
    </dgm:pt>
    <dgm:pt modelId="{6D91BBDB-A9CE-40FE-A2D1-DC6584AEB181}">
      <dgm:prSet custT="1"/>
      <dgm:spPr>
        <a:solidFill>
          <a:schemeClr val="accent4"/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sz="2800" dirty="0">
              <a:latin typeface="DengXian" panose="02010600030101010101" pitchFamily="2" charset="-122"/>
              <a:ea typeface="DengXian" panose="02010600030101010101" pitchFamily="2" charset="-122"/>
            </a:rPr>
            <a:t>結局</a:t>
          </a:r>
          <a:r>
            <a:rPr lang="en-US" altLang="zh-TW" sz="2800" dirty="0">
              <a:latin typeface="DengXian" panose="02010600030101010101" pitchFamily="2" charset="-122"/>
              <a:ea typeface="DengXian" panose="02010600030101010101" pitchFamily="2" charset="-122"/>
            </a:rPr>
            <a:t>2</a:t>
          </a:r>
          <a:endParaRPr lang="zh-TW" altLang="en-US" sz="2800" dirty="0"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9F2D8A87-9773-467F-B124-E758A51784BF}" type="parTrans" cxnId="{3F9C79F7-C4FD-4239-B0FC-85CB53A219B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C5560371-BA46-4DD7-8BE6-8B2FEC7DB43C}" type="sibTrans" cxnId="{3F9C79F7-C4FD-4239-B0FC-85CB53A219BF}">
      <dgm:prSet/>
      <dgm:spPr/>
      <dgm:t>
        <a:bodyPr/>
        <a:lstStyle/>
        <a:p>
          <a:endParaRPr lang="zh-TW" altLang="en-US"/>
        </a:p>
      </dgm:t>
    </dgm:pt>
    <dgm:pt modelId="{C7E0FC1B-8BE9-4F3F-8C96-F54A538F6CB2}">
      <dgm:prSet custT="1"/>
      <dgm:spPr>
        <a:solidFill>
          <a:schemeClr val="accent4"/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sz="2800" dirty="0">
              <a:latin typeface="DengXian" panose="02010600030101010101" pitchFamily="2" charset="-122"/>
              <a:ea typeface="DengXian" panose="02010600030101010101" pitchFamily="2" charset="-122"/>
            </a:rPr>
            <a:t>結局</a:t>
          </a:r>
          <a:r>
            <a:rPr lang="en-US" altLang="zh-TW" sz="2800" dirty="0">
              <a:latin typeface="DengXian" panose="02010600030101010101" pitchFamily="2" charset="-122"/>
              <a:ea typeface="DengXian" panose="02010600030101010101" pitchFamily="2" charset="-122"/>
            </a:rPr>
            <a:t>3</a:t>
          </a:r>
          <a:endParaRPr lang="zh-TW" altLang="en-US" sz="2800" dirty="0">
            <a:latin typeface="DengXian" panose="02010600030101010101" pitchFamily="2" charset="-122"/>
            <a:ea typeface="DengXian" panose="02010600030101010101" pitchFamily="2" charset="-122"/>
          </a:endParaRPr>
        </a:p>
      </dgm:t>
    </dgm:pt>
    <dgm:pt modelId="{590B1F4E-B695-4208-987E-23A0D545975F}" type="parTrans" cxnId="{647FE7E2-F6D2-40F6-BDC8-35E3A535A3E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157374FB-5FEF-44E3-86D1-EE5AED791D91}" type="sibTrans" cxnId="{647FE7E2-F6D2-40F6-BDC8-35E3A535A3EB}">
      <dgm:prSet/>
      <dgm:spPr/>
      <dgm:t>
        <a:bodyPr/>
        <a:lstStyle/>
        <a:p>
          <a:endParaRPr lang="zh-TW" altLang="en-US"/>
        </a:p>
      </dgm:t>
    </dgm:pt>
    <dgm:pt modelId="{BF7ADDAF-18A0-4D44-BA51-BF16F5F9A2EC}" type="pres">
      <dgm:prSet presAssocID="{4696A542-2D08-423C-94DB-E1E21BE54F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3A0BA6-DF5C-4D8F-AF1F-1FDE07517B64}" type="pres">
      <dgm:prSet presAssocID="{F075DF26-5FA0-4780-AA10-8B1D40AC500E}" presName="hierRoot1" presStyleCnt="0">
        <dgm:presLayoutVars>
          <dgm:hierBranch val="init"/>
        </dgm:presLayoutVars>
      </dgm:prSet>
      <dgm:spPr/>
    </dgm:pt>
    <dgm:pt modelId="{30989C7A-C7CC-464C-B610-F656F75AF307}" type="pres">
      <dgm:prSet presAssocID="{F075DF26-5FA0-4780-AA10-8B1D40AC500E}" presName="rootComposite1" presStyleCnt="0"/>
      <dgm:spPr/>
    </dgm:pt>
    <dgm:pt modelId="{32E1A26B-0393-4A90-9099-3F270C176CC5}" type="pres">
      <dgm:prSet presAssocID="{F075DF26-5FA0-4780-AA10-8B1D40AC500E}" presName="rootText1" presStyleLbl="node0" presStyleIdx="0" presStyleCnt="1" custScaleX="77241" custLinFactNeighborX="-27196" custLinFactNeighborY="-6257">
        <dgm:presLayoutVars>
          <dgm:chPref val="3"/>
        </dgm:presLayoutVars>
      </dgm:prSet>
      <dgm:spPr/>
    </dgm:pt>
    <dgm:pt modelId="{C5DD7DE7-A067-412C-B3E0-4500162C56A2}" type="pres">
      <dgm:prSet presAssocID="{F075DF26-5FA0-4780-AA10-8B1D40AC500E}" presName="rootConnector1" presStyleLbl="node1" presStyleIdx="0" presStyleCnt="0"/>
      <dgm:spPr/>
    </dgm:pt>
    <dgm:pt modelId="{CA06AB9D-EC4F-4A71-8301-2BF8AE5FC22B}" type="pres">
      <dgm:prSet presAssocID="{F075DF26-5FA0-4780-AA10-8B1D40AC500E}" presName="hierChild2" presStyleCnt="0"/>
      <dgm:spPr/>
    </dgm:pt>
    <dgm:pt modelId="{E62FA9A6-2CF7-4120-94DA-66331F629F91}" type="pres">
      <dgm:prSet presAssocID="{1671DD83-45E0-4C32-86AB-FCF5CACBAE4A}" presName="Name64" presStyleLbl="parChTrans1D2" presStyleIdx="0" presStyleCnt="5"/>
      <dgm:spPr/>
    </dgm:pt>
    <dgm:pt modelId="{DBDC0DD6-404B-48E5-987A-E54927631ADA}" type="pres">
      <dgm:prSet presAssocID="{0E198B0A-5B22-4205-B167-0FC107AA7FDE}" presName="hierRoot2" presStyleCnt="0">
        <dgm:presLayoutVars>
          <dgm:hierBranch val="init"/>
        </dgm:presLayoutVars>
      </dgm:prSet>
      <dgm:spPr/>
    </dgm:pt>
    <dgm:pt modelId="{BBD4F9EA-9059-492D-AA75-CA1C4ECE4E04}" type="pres">
      <dgm:prSet presAssocID="{0E198B0A-5B22-4205-B167-0FC107AA7FDE}" presName="rootComposite" presStyleCnt="0"/>
      <dgm:spPr/>
    </dgm:pt>
    <dgm:pt modelId="{38851676-BE00-4979-BE47-0191816096E8}" type="pres">
      <dgm:prSet presAssocID="{0E198B0A-5B22-4205-B167-0FC107AA7FDE}" presName="rootText" presStyleLbl="node2" presStyleIdx="0" presStyleCnt="4" custScaleX="71630" custLinFactNeighborX="-73116" custLinFactNeighborY="1706">
        <dgm:presLayoutVars>
          <dgm:chPref val="3"/>
        </dgm:presLayoutVars>
      </dgm:prSet>
      <dgm:spPr/>
    </dgm:pt>
    <dgm:pt modelId="{BBE4B888-1660-4F9A-917B-47FCCEF072E7}" type="pres">
      <dgm:prSet presAssocID="{0E198B0A-5B22-4205-B167-0FC107AA7FDE}" presName="rootConnector" presStyleLbl="node2" presStyleIdx="0" presStyleCnt="4"/>
      <dgm:spPr/>
    </dgm:pt>
    <dgm:pt modelId="{95F8732D-4D77-4090-8D60-77F2A1F93E6E}" type="pres">
      <dgm:prSet presAssocID="{0E198B0A-5B22-4205-B167-0FC107AA7FDE}" presName="hierChild4" presStyleCnt="0"/>
      <dgm:spPr/>
    </dgm:pt>
    <dgm:pt modelId="{BCE7F25C-32B3-4DB8-AD81-670B3C479940}" type="pres">
      <dgm:prSet presAssocID="{8B4766EA-ABFC-412B-AD37-D98B48D7AD55}" presName="Name64" presStyleLbl="parChTrans1D3" presStyleIdx="0" presStyleCnt="6"/>
      <dgm:spPr/>
    </dgm:pt>
    <dgm:pt modelId="{7CA806CD-85E5-4663-8741-8F370E1197A1}" type="pres">
      <dgm:prSet presAssocID="{D72A22B1-3BBD-413F-82DE-D4FAE6C3BDEF}" presName="hierRoot2" presStyleCnt="0">
        <dgm:presLayoutVars>
          <dgm:hierBranch val="init"/>
        </dgm:presLayoutVars>
      </dgm:prSet>
      <dgm:spPr/>
    </dgm:pt>
    <dgm:pt modelId="{9A910862-9BBA-4B3E-A8DF-DDEAE4028431}" type="pres">
      <dgm:prSet presAssocID="{D72A22B1-3BBD-413F-82DE-D4FAE6C3BDEF}" presName="rootComposite" presStyleCnt="0"/>
      <dgm:spPr/>
    </dgm:pt>
    <dgm:pt modelId="{607DB2AF-8922-41AB-B4B7-60CBAB6494D8}" type="pres">
      <dgm:prSet presAssocID="{D72A22B1-3BBD-413F-82DE-D4FAE6C3BDEF}" presName="rootText" presStyleLbl="node3" presStyleIdx="0" presStyleCnt="5" custLinFactNeighborX="83642" custLinFactNeighborY="1564">
        <dgm:presLayoutVars>
          <dgm:chPref val="3"/>
        </dgm:presLayoutVars>
      </dgm:prSet>
      <dgm:spPr/>
    </dgm:pt>
    <dgm:pt modelId="{B05484D3-4BB9-47C6-8FD4-58D6F769F035}" type="pres">
      <dgm:prSet presAssocID="{D72A22B1-3BBD-413F-82DE-D4FAE6C3BDEF}" presName="rootConnector" presStyleLbl="node3" presStyleIdx="0" presStyleCnt="5"/>
      <dgm:spPr/>
    </dgm:pt>
    <dgm:pt modelId="{511FE01B-B4D8-470B-A7D2-6243F7D0842B}" type="pres">
      <dgm:prSet presAssocID="{D72A22B1-3BBD-413F-82DE-D4FAE6C3BDEF}" presName="hierChild4" presStyleCnt="0"/>
      <dgm:spPr/>
    </dgm:pt>
    <dgm:pt modelId="{A01B8F56-FC13-4E09-A108-0F35052BE2D0}" type="pres">
      <dgm:prSet presAssocID="{D72A22B1-3BBD-413F-82DE-D4FAE6C3BDEF}" presName="hierChild5" presStyleCnt="0"/>
      <dgm:spPr/>
    </dgm:pt>
    <dgm:pt modelId="{10E99664-001A-4689-BC52-A41F2897ECCB}" type="pres">
      <dgm:prSet presAssocID="{0E198B0A-5B22-4205-B167-0FC107AA7FDE}" presName="hierChild5" presStyleCnt="0"/>
      <dgm:spPr/>
    </dgm:pt>
    <dgm:pt modelId="{9742F147-B2C6-4704-9BFA-2CC473C72E72}" type="pres">
      <dgm:prSet presAssocID="{4DACE53F-8AE1-4328-8BDC-78335DE9B5C5}" presName="Name64" presStyleLbl="parChTrans1D2" presStyleIdx="1" presStyleCnt="5"/>
      <dgm:spPr/>
    </dgm:pt>
    <dgm:pt modelId="{A3597FA0-F548-4313-9B47-1416C47DEFEC}" type="pres">
      <dgm:prSet presAssocID="{9FAEF3B2-FF61-4DD0-9518-342188D27AEF}" presName="hierRoot2" presStyleCnt="0">
        <dgm:presLayoutVars>
          <dgm:hierBranch val="init"/>
        </dgm:presLayoutVars>
      </dgm:prSet>
      <dgm:spPr/>
    </dgm:pt>
    <dgm:pt modelId="{2FA6BBBA-4292-406B-93EB-AB35EF49EF72}" type="pres">
      <dgm:prSet presAssocID="{9FAEF3B2-FF61-4DD0-9518-342188D27AEF}" presName="rootComposite" presStyleCnt="0"/>
      <dgm:spPr/>
    </dgm:pt>
    <dgm:pt modelId="{BE2B5DFE-892A-4606-8790-B2F997574E7F}" type="pres">
      <dgm:prSet presAssocID="{9FAEF3B2-FF61-4DD0-9518-342188D27AEF}" presName="rootText" presStyleLbl="node2" presStyleIdx="1" presStyleCnt="4" custScaleX="71630" custLinFactNeighborX="-73116" custLinFactNeighborY="-36087">
        <dgm:presLayoutVars>
          <dgm:chPref val="3"/>
        </dgm:presLayoutVars>
      </dgm:prSet>
      <dgm:spPr/>
    </dgm:pt>
    <dgm:pt modelId="{CF5BEF39-644E-4D21-9F0D-5EAB56FA1171}" type="pres">
      <dgm:prSet presAssocID="{9FAEF3B2-FF61-4DD0-9518-342188D27AEF}" presName="rootConnector" presStyleLbl="node2" presStyleIdx="1" presStyleCnt="4"/>
      <dgm:spPr/>
    </dgm:pt>
    <dgm:pt modelId="{6D732393-C122-45B3-8FCD-EF58F4001A42}" type="pres">
      <dgm:prSet presAssocID="{9FAEF3B2-FF61-4DD0-9518-342188D27AEF}" presName="hierChild4" presStyleCnt="0"/>
      <dgm:spPr/>
    </dgm:pt>
    <dgm:pt modelId="{21456AA4-884A-4CC1-B9CE-4D59F2CDFD9E}" type="pres">
      <dgm:prSet presAssocID="{E06EB4B8-CD37-410F-9309-D5CE9B91465E}" presName="Name64" presStyleLbl="parChTrans1D3" presStyleIdx="1" presStyleCnt="6"/>
      <dgm:spPr/>
    </dgm:pt>
    <dgm:pt modelId="{9A491002-8D5D-4E84-90E3-5B8A9FC7DE9E}" type="pres">
      <dgm:prSet presAssocID="{08DEA955-DE0D-4731-8DB3-09057E00B536}" presName="hierRoot2" presStyleCnt="0">
        <dgm:presLayoutVars>
          <dgm:hierBranch val="init"/>
        </dgm:presLayoutVars>
      </dgm:prSet>
      <dgm:spPr/>
    </dgm:pt>
    <dgm:pt modelId="{9C814F72-C849-4FFE-B011-5EA407A5CA8E}" type="pres">
      <dgm:prSet presAssocID="{08DEA955-DE0D-4731-8DB3-09057E00B536}" presName="rootComposite" presStyleCnt="0"/>
      <dgm:spPr/>
    </dgm:pt>
    <dgm:pt modelId="{4C3C9DA2-25D4-4F11-BE68-CD7774809D0A}" type="pres">
      <dgm:prSet presAssocID="{08DEA955-DE0D-4731-8DB3-09057E00B536}" presName="rootText" presStyleLbl="node3" presStyleIdx="1" presStyleCnt="5" custScaleX="71630" custLinFactX="-17872" custLinFactNeighborX="-100000" custLinFactNeighborY="-33769">
        <dgm:presLayoutVars>
          <dgm:chPref val="3"/>
        </dgm:presLayoutVars>
      </dgm:prSet>
      <dgm:spPr/>
    </dgm:pt>
    <dgm:pt modelId="{0A9BCE23-9817-47F4-B2E9-BAF88F8DD4D1}" type="pres">
      <dgm:prSet presAssocID="{08DEA955-DE0D-4731-8DB3-09057E00B536}" presName="rootConnector" presStyleLbl="node3" presStyleIdx="1" presStyleCnt="5"/>
      <dgm:spPr/>
    </dgm:pt>
    <dgm:pt modelId="{397BA0E6-FE55-45DE-B411-B9DB6A939852}" type="pres">
      <dgm:prSet presAssocID="{08DEA955-DE0D-4731-8DB3-09057E00B536}" presName="hierChild4" presStyleCnt="0"/>
      <dgm:spPr/>
    </dgm:pt>
    <dgm:pt modelId="{984E5236-3C21-45FC-A7C9-3627CD91AEFE}" type="pres">
      <dgm:prSet presAssocID="{08DEA955-DE0D-4731-8DB3-09057E00B536}" presName="hierChild5" presStyleCnt="0"/>
      <dgm:spPr/>
    </dgm:pt>
    <dgm:pt modelId="{8B8E43B0-92A3-421E-BAFC-817778F822B1}" type="pres">
      <dgm:prSet presAssocID="{D99A5814-5614-4703-BD0F-78CCFB3238B6}" presName="Name64" presStyleLbl="parChTrans1D3" presStyleIdx="2" presStyleCnt="6"/>
      <dgm:spPr/>
    </dgm:pt>
    <dgm:pt modelId="{AD4E2296-9D94-46FF-968E-82A7FA6D4884}" type="pres">
      <dgm:prSet presAssocID="{38EDC1A0-367D-43E2-8396-0E386AE4CA02}" presName="hierRoot2" presStyleCnt="0">
        <dgm:presLayoutVars>
          <dgm:hierBranch val="init"/>
        </dgm:presLayoutVars>
      </dgm:prSet>
      <dgm:spPr/>
    </dgm:pt>
    <dgm:pt modelId="{3128A4C5-1D51-48FA-91AE-A042E835BD6E}" type="pres">
      <dgm:prSet presAssocID="{38EDC1A0-367D-43E2-8396-0E386AE4CA02}" presName="rootComposite" presStyleCnt="0"/>
      <dgm:spPr/>
    </dgm:pt>
    <dgm:pt modelId="{CA3AFE19-8BFB-47D9-90F4-E81905677206}" type="pres">
      <dgm:prSet presAssocID="{38EDC1A0-367D-43E2-8396-0E386AE4CA02}" presName="rootText" presStyleLbl="node3" presStyleIdx="2" presStyleCnt="5" custScaleX="71630" custLinFactX="-17873" custLinFactNeighborX="-100000" custLinFactNeighborY="-39842">
        <dgm:presLayoutVars>
          <dgm:chPref val="3"/>
        </dgm:presLayoutVars>
      </dgm:prSet>
      <dgm:spPr/>
    </dgm:pt>
    <dgm:pt modelId="{73CFB5A4-7CF0-49D3-BEFD-4D5423B8979D}" type="pres">
      <dgm:prSet presAssocID="{38EDC1A0-367D-43E2-8396-0E386AE4CA02}" presName="rootConnector" presStyleLbl="node3" presStyleIdx="2" presStyleCnt="5"/>
      <dgm:spPr/>
    </dgm:pt>
    <dgm:pt modelId="{78D6F3D4-D017-4DD2-962F-6E08513F63E5}" type="pres">
      <dgm:prSet presAssocID="{38EDC1A0-367D-43E2-8396-0E386AE4CA02}" presName="hierChild4" presStyleCnt="0"/>
      <dgm:spPr/>
    </dgm:pt>
    <dgm:pt modelId="{2A51BD50-1FA1-4589-85E5-02BBAC931B3D}" type="pres">
      <dgm:prSet presAssocID="{38EDC1A0-367D-43E2-8396-0E386AE4CA02}" presName="hierChild5" presStyleCnt="0"/>
      <dgm:spPr/>
    </dgm:pt>
    <dgm:pt modelId="{2F1562C2-CA19-4319-80E5-5963EFF3D07E}" type="pres">
      <dgm:prSet presAssocID="{9FAEF3B2-FF61-4DD0-9518-342188D27AEF}" presName="hierChild5" presStyleCnt="0"/>
      <dgm:spPr/>
    </dgm:pt>
    <dgm:pt modelId="{92E810CC-FE42-43F0-B16B-7D1421912556}" type="pres">
      <dgm:prSet presAssocID="{7DB54396-91C5-4D8D-9AC9-2F20A1B800B1}" presName="Name115" presStyleLbl="parChTrans1D3" presStyleIdx="3" presStyleCnt="6"/>
      <dgm:spPr/>
    </dgm:pt>
    <dgm:pt modelId="{B1A9885E-9FF2-4B38-8FB4-7490BFAFB328}" type="pres">
      <dgm:prSet presAssocID="{C5B06B5F-1653-4C8A-998C-C83B0C61158E}" presName="hierRoot3" presStyleCnt="0">
        <dgm:presLayoutVars>
          <dgm:hierBranch val="init"/>
        </dgm:presLayoutVars>
      </dgm:prSet>
      <dgm:spPr/>
    </dgm:pt>
    <dgm:pt modelId="{2F18A592-5AFC-477B-B732-5E79B4AE30DB}" type="pres">
      <dgm:prSet presAssocID="{C5B06B5F-1653-4C8A-998C-C83B0C61158E}" presName="rootComposite3" presStyleCnt="0"/>
      <dgm:spPr/>
    </dgm:pt>
    <dgm:pt modelId="{997A5A27-1AA7-45A4-BE02-605CD3AC77AF}" type="pres">
      <dgm:prSet presAssocID="{C5B06B5F-1653-4C8A-998C-C83B0C61158E}" presName="rootText3" presStyleLbl="asst2" presStyleIdx="0" presStyleCnt="1" custScaleX="27072" custScaleY="136228" custLinFactX="-15805" custLinFactNeighborX="-100000" custLinFactNeighborY="-43477">
        <dgm:presLayoutVars>
          <dgm:chPref val="3"/>
        </dgm:presLayoutVars>
      </dgm:prSet>
      <dgm:spPr>
        <a:xfrm>
          <a:off x="5317695" y="649435"/>
          <a:ext cx="716510" cy="899524"/>
        </a:xfrm>
        <a:prstGeom prst="rect">
          <a:avLst/>
        </a:prstGeom>
      </dgm:spPr>
    </dgm:pt>
    <dgm:pt modelId="{C068318D-43DF-499B-B09B-B90439B2217F}" type="pres">
      <dgm:prSet presAssocID="{C5B06B5F-1653-4C8A-998C-C83B0C61158E}" presName="rootConnector3" presStyleLbl="asst2" presStyleIdx="0" presStyleCnt="1"/>
      <dgm:spPr/>
    </dgm:pt>
    <dgm:pt modelId="{91EC0BF4-4941-47E7-85BE-44481400D196}" type="pres">
      <dgm:prSet presAssocID="{C5B06B5F-1653-4C8A-998C-C83B0C61158E}" presName="hierChild6" presStyleCnt="0"/>
      <dgm:spPr/>
    </dgm:pt>
    <dgm:pt modelId="{4F7EC6DE-98A4-4B1D-A691-465AA89F4CC9}" type="pres">
      <dgm:prSet presAssocID="{C5B06B5F-1653-4C8A-998C-C83B0C61158E}" presName="hierChild7" presStyleCnt="0"/>
      <dgm:spPr/>
    </dgm:pt>
    <dgm:pt modelId="{88A00643-C95B-4396-8BF9-B5C8F3FD3724}" type="pres">
      <dgm:prSet presAssocID="{C0C7EE68-C860-40E5-98D0-366605750B61}" presName="Name64" presStyleLbl="parChTrans1D2" presStyleIdx="2" presStyleCnt="5"/>
      <dgm:spPr/>
    </dgm:pt>
    <dgm:pt modelId="{5BFC7FD1-59CB-427F-A6A0-511077E9A193}" type="pres">
      <dgm:prSet presAssocID="{55EB6254-D9E2-4EBC-B84F-AB796C263E15}" presName="hierRoot2" presStyleCnt="0">
        <dgm:presLayoutVars>
          <dgm:hierBranch val="init"/>
        </dgm:presLayoutVars>
      </dgm:prSet>
      <dgm:spPr/>
    </dgm:pt>
    <dgm:pt modelId="{E4F56643-9E42-4AA1-B77E-E36849B75D4B}" type="pres">
      <dgm:prSet presAssocID="{55EB6254-D9E2-4EBC-B84F-AB796C263E15}" presName="rootComposite" presStyleCnt="0"/>
      <dgm:spPr/>
    </dgm:pt>
    <dgm:pt modelId="{72FEC7CE-FA2D-4E0C-8D25-E63D98C75BEC}" type="pres">
      <dgm:prSet presAssocID="{55EB6254-D9E2-4EBC-B84F-AB796C263E15}" presName="rootText" presStyleLbl="node2" presStyleIdx="2" presStyleCnt="4" custScaleX="71630" custLinFactNeighborX="-73116" custLinFactNeighborY="-36605">
        <dgm:presLayoutVars>
          <dgm:chPref val="3"/>
        </dgm:presLayoutVars>
      </dgm:prSet>
      <dgm:spPr/>
    </dgm:pt>
    <dgm:pt modelId="{BE25C236-2B92-464D-828D-163E128CCE77}" type="pres">
      <dgm:prSet presAssocID="{55EB6254-D9E2-4EBC-B84F-AB796C263E15}" presName="rootConnector" presStyleLbl="node2" presStyleIdx="2" presStyleCnt="4"/>
      <dgm:spPr/>
    </dgm:pt>
    <dgm:pt modelId="{D4CEB310-908B-40E5-8BF9-FA438755C9F4}" type="pres">
      <dgm:prSet presAssocID="{55EB6254-D9E2-4EBC-B84F-AB796C263E15}" presName="hierChild4" presStyleCnt="0"/>
      <dgm:spPr/>
    </dgm:pt>
    <dgm:pt modelId="{F8C9A860-87A3-47F0-BC46-485EFC060A6A}" type="pres">
      <dgm:prSet presAssocID="{9F2D8A87-9773-467F-B124-E758A51784BF}" presName="Name64" presStyleLbl="parChTrans1D3" presStyleIdx="4" presStyleCnt="6"/>
      <dgm:spPr/>
    </dgm:pt>
    <dgm:pt modelId="{C77EDCE4-3FBE-4A68-9B3F-EA0F0F64959E}" type="pres">
      <dgm:prSet presAssocID="{6D91BBDB-A9CE-40FE-A2D1-DC6584AEB181}" presName="hierRoot2" presStyleCnt="0">
        <dgm:presLayoutVars>
          <dgm:hierBranch val="init"/>
        </dgm:presLayoutVars>
      </dgm:prSet>
      <dgm:spPr/>
    </dgm:pt>
    <dgm:pt modelId="{03DAF887-D01E-4029-9A26-A1E748C04B4F}" type="pres">
      <dgm:prSet presAssocID="{6D91BBDB-A9CE-40FE-A2D1-DC6584AEB181}" presName="rootComposite" presStyleCnt="0"/>
      <dgm:spPr/>
    </dgm:pt>
    <dgm:pt modelId="{38477D6C-7B38-436F-84C4-B48C127B6305}" type="pres">
      <dgm:prSet presAssocID="{6D91BBDB-A9CE-40FE-A2D1-DC6584AEB181}" presName="rootText" presStyleLbl="node3" presStyleIdx="3" presStyleCnt="5" custLinFactNeighborX="82688" custLinFactNeighborY="-36400">
        <dgm:presLayoutVars>
          <dgm:chPref val="3"/>
        </dgm:presLayoutVars>
      </dgm:prSet>
      <dgm:spPr/>
    </dgm:pt>
    <dgm:pt modelId="{00FDCBB6-DBF6-4B48-88F4-6C5D3B8F8591}" type="pres">
      <dgm:prSet presAssocID="{6D91BBDB-A9CE-40FE-A2D1-DC6584AEB181}" presName="rootConnector" presStyleLbl="node3" presStyleIdx="3" presStyleCnt="5"/>
      <dgm:spPr/>
    </dgm:pt>
    <dgm:pt modelId="{9B20C2FB-EC7B-4697-B2AE-8CAD77C0BB52}" type="pres">
      <dgm:prSet presAssocID="{6D91BBDB-A9CE-40FE-A2D1-DC6584AEB181}" presName="hierChild4" presStyleCnt="0"/>
      <dgm:spPr/>
    </dgm:pt>
    <dgm:pt modelId="{0B49B5B8-0D4C-403E-97EB-3AD332D3B7B2}" type="pres">
      <dgm:prSet presAssocID="{6D91BBDB-A9CE-40FE-A2D1-DC6584AEB181}" presName="hierChild5" presStyleCnt="0"/>
      <dgm:spPr/>
    </dgm:pt>
    <dgm:pt modelId="{2CA3BA2A-2658-4DF3-82DD-ECDC01513D7D}" type="pres">
      <dgm:prSet presAssocID="{55EB6254-D9E2-4EBC-B84F-AB796C263E15}" presName="hierChild5" presStyleCnt="0"/>
      <dgm:spPr/>
    </dgm:pt>
    <dgm:pt modelId="{7721EF03-47D2-4505-B2C2-4DB4965877AD}" type="pres">
      <dgm:prSet presAssocID="{7475767D-B285-4BF8-A725-E56AAFADBE89}" presName="Name64" presStyleLbl="parChTrans1D2" presStyleIdx="3" presStyleCnt="5"/>
      <dgm:spPr/>
    </dgm:pt>
    <dgm:pt modelId="{303958DF-E68C-4CBB-8C11-CDEF9AD9EDBF}" type="pres">
      <dgm:prSet presAssocID="{AEE33633-6BED-4F58-B994-AB0B356D0262}" presName="hierRoot2" presStyleCnt="0">
        <dgm:presLayoutVars>
          <dgm:hierBranch val="init"/>
        </dgm:presLayoutVars>
      </dgm:prSet>
      <dgm:spPr/>
    </dgm:pt>
    <dgm:pt modelId="{4EF74B6E-7214-408C-B31E-0D35A3068C94}" type="pres">
      <dgm:prSet presAssocID="{AEE33633-6BED-4F58-B994-AB0B356D0262}" presName="rootComposite" presStyleCnt="0"/>
      <dgm:spPr/>
    </dgm:pt>
    <dgm:pt modelId="{6D3C22CF-F25D-4ED3-9F3E-E0A36B49261D}" type="pres">
      <dgm:prSet presAssocID="{AEE33633-6BED-4F58-B994-AB0B356D0262}" presName="rootText" presStyleLbl="node2" presStyleIdx="3" presStyleCnt="4" custScaleX="71630" custLinFactNeighborX="-73116" custLinFactNeighborY="2363">
        <dgm:presLayoutVars>
          <dgm:chPref val="3"/>
        </dgm:presLayoutVars>
      </dgm:prSet>
      <dgm:spPr/>
    </dgm:pt>
    <dgm:pt modelId="{CCFF62B6-7820-48BD-8013-63E551FE1E40}" type="pres">
      <dgm:prSet presAssocID="{AEE33633-6BED-4F58-B994-AB0B356D0262}" presName="rootConnector" presStyleLbl="node2" presStyleIdx="3" presStyleCnt="4"/>
      <dgm:spPr/>
    </dgm:pt>
    <dgm:pt modelId="{8B030591-7A53-47A6-B4BB-FC871B8ACB70}" type="pres">
      <dgm:prSet presAssocID="{AEE33633-6BED-4F58-B994-AB0B356D0262}" presName="hierChild4" presStyleCnt="0"/>
      <dgm:spPr/>
    </dgm:pt>
    <dgm:pt modelId="{6F727837-F2E1-4338-8B91-137E9E9B17D3}" type="pres">
      <dgm:prSet presAssocID="{590B1F4E-B695-4208-987E-23A0D545975F}" presName="Name64" presStyleLbl="parChTrans1D3" presStyleIdx="5" presStyleCnt="6"/>
      <dgm:spPr/>
    </dgm:pt>
    <dgm:pt modelId="{4A1135B6-5BEE-437B-8B26-821669FD34E9}" type="pres">
      <dgm:prSet presAssocID="{C7E0FC1B-8BE9-4F3F-8C96-F54A538F6CB2}" presName="hierRoot2" presStyleCnt="0">
        <dgm:presLayoutVars>
          <dgm:hierBranch val="init"/>
        </dgm:presLayoutVars>
      </dgm:prSet>
      <dgm:spPr/>
    </dgm:pt>
    <dgm:pt modelId="{EA92334D-6168-48DC-9F1A-38F7D3E8A361}" type="pres">
      <dgm:prSet presAssocID="{C7E0FC1B-8BE9-4F3F-8C96-F54A538F6CB2}" presName="rootComposite" presStyleCnt="0"/>
      <dgm:spPr/>
    </dgm:pt>
    <dgm:pt modelId="{C23921D3-4FB5-4ABF-83BE-7DC0134A051A}" type="pres">
      <dgm:prSet presAssocID="{C7E0FC1B-8BE9-4F3F-8C96-F54A538F6CB2}" presName="rootText" presStyleLbl="node3" presStyleIdx="4" presStyleCnt="5" custLinFactNeighborX="85560" custLinFactNeighborY="9882">
        <dgm:presLayoutVars>
          <dgm:chPref val="3"/>
        </dgm:presLayoutVars>
      </dgm:prSet>
      <dgm:spPr/>
    </dgm:pt>
    <dgm:pt modelId="{71C640B9-265A-4F62-968F-DF1A43C6A579}" type="pres">
      <dgm:prSet presAssocID="{C7E0FC1B-8BE9-4F3F-8C96-F54A538F6CB2}" presName="rootConnector" presStyleLbl="node3" presStyleIdx="4" presStyleCnt="5"/>
      <dgm:spPr/>
    </dgm:pt>
    <dgm:pt modelId="{41B585A4-51D9-4ABC-95C5-4271D376F035}" type="pres">
      <dgm:prSet presAssocID="{C7E0FC1B-8BE9-4F3F-8C96-F54A538F6CB2}" presName="hierChild4" presStyleCnt="0"/>
      <dgm:spPr/>
    </dgm:pt>
    <dgm:pt modelId="{B3FDE081-10A7-457C-9CFD-1D3AA64CFF3A}" type="pres">
      <dgm:prSet presAssocID="{C7E0FC1B-8BE9-4F3F-8C96-F54A538F6CB2}" presName="hierChild5" presStyleCnt="0"/>
      <dgm:spPr/>
    </dgm:pt>
    <dgm:pt modelId="{F20C953D-4C68-43CC-A2CD-3CDA82EC749D}" type="pres">
      <dgm:prSet presAssocID="{AEE33633-6BED-4F58-B994-AB0B356D0262}" presName="hierChild5" presStyleCnt="0"/>
      <dgm:spPr/>
    </dgm:pt>
    <dgm:pt modelId="{C018CA24-D21D-42CF-A1BC-64196C5FCB1C}" type="pres">
      <dgm:prSet presAssocID="{F075DF26-5FA0-4780-AA10-8B1D40AC500E}" presName="hierChild3" presStyleCnt="0"/>
      <dgm:spPr/>
    </dgm:pt>
    <dgm:pt modelId="{627C21DE-D94F-4196-8FC4-BEE11441991E}" type="pres">
      <dgm:prSet presAssocID="{0EBB051A-9434-4F6F-96E6-D1FD8D26433A}" presName="Name115" presStyleLbl="parChTrans1D2" presStyleIdx="4" presStyleCnt="5"/>
      <dgm:spPr/>
    </dgm:pt>
    <dgm:pt modelId="{19E0DE41-CF66-428A-9B19-1A7BD4F22691}" type="pres">
      <dgm:prSet presAssocID="{CE60DC4E-1563-4D8A-AB8B-349ABEE09A4E}" presName="hierRoot3" presStyleCnt="0">
        <dgm:presLayoutVars>
          <dgm:hierBranch val="init"/>
        </dgm:presLayoutVars>
      </dgm:prSet>
      <dgm:spPr/>
    </dgm:pt>
    <dgm:pt modelId="{C3336015-FCD6-4D7C-AB8A-CF51C5562F89}" type="pres">
      <dgm:prSet presAssocID="{CE60DC4E-1563-4D8A-AB8B-349ABEE09A4E}" presName="rootComposite3" presStyleCnt="0"/>
      <dgm:spPr/>
    </dgm:pt>
    <dgm:pt modelId="{52809F75-83A6-43B6-A232-CE30D72B32AF}" type="pres">
      <dgm:prSet presAssocID="{CE60DC4E-1563-4D8A-AB8B-349ABEE09A4E}" presName="rootText3" presStyleLbl="asst1" presStyleIdx="0" presStyleCnt="1" custScaleX="26058" custScaleY="134200" custLinFactNeighborX="-71937" custLinFactNeighborY="-34963">
        <dgm:presLayoutVars>
          <dgm:chPref val="3"/>
        </dgm:presLayoutVars>
      </dgm:prSet>
      <dgm:spPr/>
    </dgm:pt>
    <dgm:pt modelId="{01B8837F-97B6-47C8-BAFC-AA0CAEE3D1CD}" type="pres">
      <dgm:prSet presAssocID="{CE60DC4E-1563-4D8A-AB8B-349ABEE09A4E}" presName="rootConnector3" presStyleLbl="asst1" presStyleIdx="0" presStyleCnt="1"/>
      <dgm:spPr/>
    </dgm:pt>
    <dgm:pt modelId="{72009C09-EAF7-4CEF-906D-1805884F17A8}" type="pres">
      <dgm:prSet presAssocID="{CE60DC4E-1563-4D8A-AB8B-349ABEE09A4E}" presName="hierChild6" presStyleCnt="0"/>
      <dgm:spPr/>
    </dgm:pt>
    <dgm:pt modelId="{1A5103C2-FFB4-4EC8-9134-9E45A7BB6938}" type="pres">
      <dgm:prSet presAssocID="{CE60DC4E-1563-4D8A-AB8B-349ABEE09A4E}" presName="hierChild7" presStyleCnt="0"/>
      <dgm:spPr/>
    </dgm:pt>
  </dgm:ptLst>
  <dgm:cxnLst>
    <dgm:cxn modelId="{C9EAB505-09EA-432F-A766-ACCC6AC23311}" type="presOf" srcId="{55EB6254-D9E2-4EBC-B84F-AB796C263E15}" destId="{72FEC7CE-FA2D-4E0C-8D25-E63D98C75BEC}" srcOrd="0" destOrd="0" presId="urn:microsoft.com/office/officeart/2009/3/layout/HorizontalOrganizationChart"/>
    <dgm:cxn modelId="{D680A707-D46A-4B46-A3BE-59DD3F15ADD9}" srcId="{0E198B0A-5B22-4205-B167-0FC107AA7FDE}" destId="{D72A22B1-3BBD-413F-82DE-D4FAE6C3BDEF}" srcOrd="0" destOrd="0" parTransId="{8B4766EA-ABFC-412B-AD37-D98B48D7AD55}" sibTransId="{0459D6FC-1129-43DD-92BE-411047365435}"/>
    <dgm:cxn modelId="{F3411308-64CD-44FB-80C6-2099B1FC3FCA}" type="presOf" srcId="{C7E0FC1B-8BE9-4F3F-8C96-F54A538F6CB2}" destId="{C23921D3-4FB5-4ABF-83BE-7DC0134A051A}" srcOrd="0" destOrd="0" presId="urn:microsoft.com/office/officeart/2009/3/layout/HorizontalOrganizationChart"/>
    <dgm:cxn modelId="{42107A1B-4C5A-4CAF-BC1D-B6DF4FB25564}" type="presOf" srcId="{AEE33633-6BED-4F58-B994-AB0B356D0262}" destId="{6D3C22CF-F25D-4ED3-9F3E-E0A36B49261D}" srcOrd="0" destOrd="0" presId="urn:microsoft.com/office/officeart/2009/3/layout/HorizontalOrganizationChart"/>
    <dgm:cxn modelId="{5B13891C-9D42-43C1-9E47-6CF83EE64453}" srcId="{9FAEF3B2-FF61-4DD0-9518-342188D27AEF}" destId="{38EDC1A0-367D-43E2-8396-0E386AE4CA02}" srcOrd="2" destOrd="0" parTransId="{D99A5814-5614-4703-BD0F-78CCFB3238B6}" sibTransId="{B2701F92-D916-4BFE-AE99-75D0BB8C5B1D}"/>
    <dgm:cxn modelId="{50B08A21-49BC-465A-A5FF-5452561BAA4C}" type="presOf" srcId="{08DEA955-DE0D-4731-8DB3-09057E00B536}" destId="{0A9BCE23-9817-47F4-B2E9-BAF88F8DD4D1}" srcOrd="1" destOrd="0" presId="urn:microsoft.com/office/officeart/2009/3/layout/HorizontalOrganizationChart"/>
    <dgm:cxn modelId="{60F72824-98B1-4DA2-A40F-8ED30E90B36C}" type="presOf" srcId="{9FAEF3B2-FF61-4DD0-9518-342188D27AEF}" destId="{BE2B5DFE-892A-4606-8790-B2F997574E7F}" srcOrd="0" destOrd="0" presId="urn:microsoft.com/office/officeart/2009/3/layout/HorizontalOrganizationChart"/>
    <dgm:cxn modelId="{1FF46829-0FD7-4B63-A739-D61B80AA02AA}" srcId="{F075DF26-5FA0-4780-AA10-8B1D40AC500E}" destId="{55EB6254-D9E2-4EBC-B84F-AB796C263E15}" srcOrd="3" destOrd="0" parTransId="{C0C7EE68-C860-40E5-98D0-366605750B61}" sibTransId="{73C7F04D-615D-4659-B1F2-71ABA6FF1768}"/>
    <dgm:cxn modelId="{7C1CDE30-3E48-45F8-9B5A-C3A5277F0495}" type="presOf" srcId="{38EDC1A0-367D-43E2-8396-0E386AE4CA02}" destId="{73CFB5A4-7CF0-49D3-BEFD-4D5423B8979D}" srcOrd="1" destOrd="0" presId="urn:microsoft.com/office/officeart/2009/3/layout/HorizontalOrganizationChart"/>
    <dgm:cxn modelId="{2E2E7F36-9597-4A57-A8DC-BBF4848057C5}" type="presOf" srcId="{9F2D8A87-9773-467F-B124-E758A51784BF}" destId="{F8C9A860-87A3-47F0-BC46-485EFC060A6A}" srcOrd="0" destOrd="0" presId="urn:microsoft.com/office/officeart/2009/3/layout/HorizontalOrganizationChart"/>
    <dgm:cxn modelId="{B4C69262-42E1-440F-9DDC-AB33A829FAEE}" type="presOf" srcId="{D99A5814-5614-4703-BD0F-78CCFB3238B6}" destId="{8B8E43B0-92A3-421E-BAFC-817778F822B1}" srcOrd="0" destOrd="0" presId="urn:microsoft.com/office/officeart/2009/3/layout/HorizontalOrganizationChart"/>
    <dgm:cxn modelId="{00941447-25C0-49FC-B22A-F4B531D2BBD5}" type="presOf" srcId="{4DACE53F-8AE1-4328-8BDC-78335DE9B5C5}" destId="{9742F147-B2C6-4704-9BFA-2CC473C72E72}" srcOrd="0" destOrd="0" presId="urn:microsoft.com/office/officeart/2009/3/layout/HorizontalOrganizationChart"/>
    <dgm:cxn modelId="{73B3B34A-C7AB-4502-B774-70588328A4B6}" srcId="{F075DF26-5FA0-4780-AA10-8B1D40AC500E}" destId="{9FAEF3B2-FF61-4DD0-9518-342188D27AEF}" srcOrd="2" destOrd="0" parTransId="{4DACE53F-8AE1-4328-8BDC-78335DE9B5C5}" sibTransId="{D1DB4173-E8AD-4C92-B4A1-1DA813406D38}"/>
    <dgm:cxn modelId="{EBE8F951-0BB8-44EE-8290-53721722035D}" type="presOf" srcId="{6D91BBDB-A9CE-40FE-A2D1-DC6584AEB181}" destId="{38477D6C-7B38-436F-84C4-B48C127B6305}" srcOrd="0" destOrd="0" presId="urn:microsoft.com/office/officeart/2009/3/layout/HorizontalOrganizationChart"/>
    <dgm:cxn modelId="{C1226775-F34B-42DC-9BF1-5AE2D8F28070}" type="presOf" srcId="{7DB54396-91C5-4D8D-9AC9-2F20A1B800B1}" destId="{92E810CC-FE42-43F0-B16B-7D1421912556}" srcOrd="0" destOrd="0" presId="urn:microsoft.com/office/officeart/2009/3/layout/HorizontalOrganizationChart"/>
    <dgm:cxn modelId="{CEECEC57-03F0-4ADF-A920-77A9A5BC3424}" type="presOf" srcId="{0E198B0A-5B22-4205-B167-0FC107AA7FDE}" destId="{BBE4B888-1660-4F9A-917B-47FCCEF072E7}" srcOrd="1" destOrd="0" presId="urn:microsoft.com/office/officeart/2009/3/layout/HorizontalOrganizationChart"/>
    <dgm:cxn modelId="{CAF1A078-73B4-4E51-A199-60CEBF6BE234}" type="presOf" srcId="{4696A542-2D08-423C-94DB-E1E21BE54F40}" destId="{BF7ADDAF-18A0-4D44-BA51-BF16F5F9A2EC}" srcOrd="0" destOrd="0" presId="urn:microsoft.com/office/officeart/2009/3/layout/HorizontalOrganizationChart"/>
    <dgm:cxn modelId="{A5F2465A-EAAC-4123-BCAE-6C1C7F462A49}" type="presOf" srcId="{8B4766EA-ABFC-412B-AD37-D98B48D7AD55}" destId="{BCE7F25C-32B3-4DB8-AD81-670B3C479940}" srcOrd="0" destOrd="0" presId="urn:microsoft.com/office/officeart/2009/3/layout/HorizontalOrganizationChart"/>
    <dgm:cxn modelId="{D9D36B5A-D587-4B6A-9DEA-BBBC69141EC3}" type="presOf" srcId="{0EBB051A-9434-4F6F-96E6-D1FD8D26433A}" destId="{627C21DE-D94F-4196-8FC4-BEE11441991E}" srcOrd="0" destOrd="0" presId="urn:microsoft.com/office/officeart/2009/3/layout/HorizontalOrganizationChart"/>
    <dgm:cxn modelId="{39B0997D-E84B-4D99-B5DD-D63CE3B5304C}" type="presOf" srcId="{C5B06B5F-1653-4C8A-998C-C83B0C61158E}" destId="{997A5A27-1AA7-45A4-BE02-605CD3AC77AF}" srcOrd="0" destOrd="0" presId="urn:microsoft.com/office/officeart/2009/3/layout/HorizontalOrganizationChart"/>
    <dgm:cxn modelId="{4339A383-2F61-4196-B879-C9FC52EB8FFF}" srcId="{9FAEF3B2-FF61-4DD0-9518-342188D27AEF}" destId="{C5B06B5F-1653-4C8A-998C-C83B0C61158E}" srcOrd="1" destOrd="0" parTransId="{7DB54396-91C5-4D8D-9AC9-2F20A1B800B1}" sibTransId="{0D898823-38C5-47B9-9A73-619B82121E86}"/>
    <dgm:cxn modelId="{EA854785-2BAC-4296-B403-B6243497C338}" type="presOf" srcId="{C5B06B5F-1653-4C8A-998C-C83B0C61158E}" destId="{C068318D-43DF-499B-B09B-B90439B2217F}" srcOrd="1" destOrd="0" presId="urn:microsoft.com/office/officeart/2009/3/layout/HorizontalOrganizationChart"/>
    <dgm:cxn modelId="{DF362A88-81D6-441B-B319-42C46EF0A3CE}" type="presOf" srcId="{38EDC1A0-367D-43E2-8396-0E386AE4CA02}" destId="{CA3AFE19-8BFB-47D9-90F4-E81905677206}" srcOrd="0" destOrd="0" presId="urn:microsoft.com/office/officeart/2009/3/layout/HorizontalOrganizationChart"/>
    <dgm:cxn modelId="{79454888-6F90-417E-9F97-70886CFEB4C1}" type="presOf" srcId="{F075DF26-5FA0-4780-AA10-8B1D40AC500E}" destId="{32E1A26B-0393-4A90-9099-3F270C176CC5}" srcOrd="0" destOrd="0" presId="urn:microsoft.com/office/officeart/2009/3/layout/HorizontalOrganizationChart"/>
    <dgm:cxn modelId="{2609988A-8F0A-48C7-B43D-9139106D730C}" type="presOf" srcId="{AEE33633-6BED-4F58-B994-AB0B356D0262}" destId="{CCFF62B6-7820-48BD-8013-63E551FE1E40}" srcOrd="1" destOrd="0" presId="urn:microsoft.com/office/officeart/2009/3/layout/HorizontalOrganizationChart"/>
    <dgm:cxn modelId="{63DE6A8B-4B57-406F-A8D7-111D71E09839}" srcId="{F075DF26-5FA0-4780-AA10-8B1D40AC500E}" destId="{0E198B0A-5B22-4205-B167-0FC107AA7FDE}" srcOrd="1" destOrd="0" parTransId="{1671DD83-45E0-4C32-86AB-FCF5CACBAE4A}" sibTransId="{69109285-B5A5-405B-A7AE-BD038A37DD0D}"/>
    <dgm:cxn modelId="{CD778A9D-3CCA-4169-A3D0-2A3F95D1A133}" type="presOf" srcId="{1671DD83-45E0-4C32-86AB-FCF5CACBAE4A}" destId="{E62FA9A6-2CF7-4120-94DA-66331F629F91}" srcOrd="0" destOrd="0" presId="urn:microsoft.com/office/officeart/2009/3/layout/HorizontalOrganizationChart"/>
    <dgm:cxn modelId="{961A47A2-8DB2-4E53-B23B-03A7AAB2F13D}" type="presOf" srcId="{CE60DC4E-1563-4D8A-AB8B-349ABEE09A4E}" destId="{01B8837F-97B6-47C8-BAFC-AA0CAEE3D1CD}" srcOrd="1" destOrd="0" presId="urn:microsoft.com/office/officeart/2009/3/layout/HorizontalOrganizationChart"/>
    <dgm:cxn modelId="{3DADD9A2-105E-413E-94F2-8AB9BC21A7FF}" type="presOf" srcId="{7475767D-B285-4BF8-A725-E56AAFADBE89}" destId="{7721EF03-47D2-4505-B2C2-4DB4965877AD}" srcOrd="0" destOrd="0" presId="urn:microsoft.com/office/officeart/2009/3/layout/HorizontalOrganizationChart"/>
    <dgm:cxn modelId="{0C273BA4-2E7C-4F90-8A43-FEF2E8C8961F}" srcId="{F075DF26-5FA0-4780-AA10-8B1D40AC500E}" destId="{CE60DC4E-1563-4D8A-AB8B-349ABEE09A4E}" srcOrd="0" destOrd="0" parTransId="{0EBB051A-9434-4F6F-96E6-D1FD8D26433A}" sibTransId="{432DEE9F-173E-4E18-8EB0-99C44C8ADB59}"/>
    <dgm:cxn modelId="{1D03A0B3-B814-4E2D-A8B2-76F5A8F7306D}" type="presOf" srcId="{CE60DC4E-1563-4D8A-AB8B-349ABEE09A4E}" destId="{52809F75-83A6-43B6-A232-CE30D72B32AF}" srcOrd="0" destOrd="0" presId="urn:microsoft.com/office/officeart/2009/3/layout/HorizontalOrganizationChart"/>
    <dgm:cxn modelId="{A9AAEAB3-07BB-43D2-A5BB-2F467B7C66C1}" type="presOf" srcId="{6D91BBDB-A9CE-40FE-A2D1-DC6584AEB181}" destId="{00FDCBB6-DBF6-4B48-88F4-6C5D3B8F8591}" srcOrd="1" destOrd="0" presId="urn:microsoft.com/office/officeart/2009/3/layout/HorizontalOrganizationChart"/>
    <dgm:cxn modelId="{F69495B4-8BE0-45E3-9F4B-1EEB8AAC31A5}" type="presOf" srcId="{C7E0FC1B-8BE9-4F3F-8C96-F54A538F6CB2}" destId="{71C640B9-265A-4F62-968F-DF1A43C6A579}" srcOrd="1" destOrd="0" presId="urn:microsoft.com/office/officeart/2009/3/layout/HorizontalOrganizationChart"/>
    <dgm:cxn modelId="{50F89FBA-1140-4E5C-BD47-AB1063630FDD}" type="presOf" srcId="{590B1F4E-B695-4208-987E-23A0D545975F}" destId="{6F727837-F2E1-4338-8B91-137E9E9B17D3}" srcOrd="0" destOrd="0" presId="urn:microsoft.com/office/officeart/2009/3/layout/HorizontalOrganizationChart"/>
    <dgm:cxn modelId="{30A580BF-9DD3-48C2-8CF2-EE4343F10B15}" type="presOf" srcId="{E06EB4B8-CD37-410F-9309-D5CE9B91465E}" destId="{21456AA4-884A-4CC1-B9CE-4D59F2CDFD9E}" srcOrd="0" destOrd="0" presId="urn:microsoft.com/office/officeart/2009/3/layout/HorizontalOrganizationChart"/>
    <dgm:cxn modelId="{909B99BF-F2F1-430F-BB41-8F2917F4295B}" srcId="{F075DF26-5FA0-4780-AA10-8B1D40AC500E}" destId="{AEE33633-6BED-4F58-B994-AB0B356D0262}" srcOrd="4" destOrd="0" parTransId="{7475767D-B285-4BF8-A725-E56AAFADBE89}" sibTransId="{AA480420-C143-4CE4-A60E-8A4193B74073}"/>
    <dgm:cxn modelId="{D444C1C2-398D-4083-9F6D-861F004A437B}" type="presOf" srcId="{D72A22B1-3BBD-413F-82DE-D4FAE6C3BDEF}" destId="{607DB2AF-8922-41AB-B4B7-60CBAB6494D8}" srcOrd="0" destOrd="0" presId="urn:microsoft.com/office/officeart/2009/3/layout/HorizontalOrganizationChart"/>
    <dgm:cxn modelId="{6E792BC4-BA09-4481-86D8-ED04AE030B6A}" srcId="{4696A542-2D08-423C-94DB-E1E21BE54F40}" destId="{F075DF26-5FA0-4780-AA10-8B1D40AC500E}" srcOrd="0" destOrd="0" parTransId="{D3E8C647-3B2C-4B5F-9FF2-CB886C88FCFD}" sibTransId="{03966942-D01C-431F-9EA3-1DE0C61C687D}"/>
    <dgm:cxn modelId="{D43C8CCA-B3EF-4D9C-9973-11303C2EA084}" type="presOf" srcId="{9FAEF3B2-FF61-4DD0-9518-342188D27AEF}" destId="{CF5BEF39-644E-4D21-9F0D-5EAB56FA1171}" srcOrd="1" destOrd="0" presId="urn:microsoft.com/office/officeart/2009/3/layout/HorizontalOrganizationChart"/>
    <dgm:cxn modelId="{F61535CD-6452-42DA-AAE0-26884B03793A}" type="presOf" srcId="{08DEA955-DE0D-4731-8DB3-09057E00B536}" destId="{4C3C9DA2-25D4-4F11-BE68-CD7774809D0A}" srcOrd="0" destOrd="0" presId="urn:microsoft.com/office/officeart/2009/3/layout/HorizontalOrganizationChart"/>
    <dgm:cxn modelId="{647FE7E2-F6D2-40F6-BDC8-35E3A535A3EB}" srcId="{AEE33633-6BED-4F58-B994-AB0B356D0262}" destId="{C7E0FC1B-8BE9-4F3F-8C96-F54A538F6CB2}" srcOrd="0" destOrd="0" parTransId="{590B1F4E-B695-4208-987E-23A0D545975F}" sibTransId="{157374FB-5FEF-44E3-86D1-EE5AED791D91}"/>
    <dgm:cxn modelId="{DDDDC8EC-EA12-4FCC-BF02-29E28D604CE9}" type="presOf" srcId="{F075DF26-5FA0-4780-AA10-8B1D40AC500E}" destId="{C5DD7DE7-A067-412C-B3E0-4500162C56A2}" srcOrd="1" destOrd="0" presId="urn:microsoft.com/office/officeart/2009/3/layout/HorizontalOrganizationChart"/>
    <dgm:cxn modelId="{4B8ED7ED-6907-4F6C-B79B-38756ABDADFB}" srcId="{9FAEF3B2-FF61-4DD0-9518-342188D27AEF}" destId="{08DEA955-DE0D-4731-8DB3-09057E00B536}" srcOrd="0" destOrd="0" parTransId="{E06EB4B8-CD37-410F-9309-D5CE9B91465E}" sibTransId="{2C3B656D-AD81-42AE-9AA2-B8EBDD545CFF}"/>
    <dgm:cxn modelId="{CEAB75F4-2BAB-4875-8217-5CA1A584F8A7}" type="presOf" srcId="{D72A22B1-3BBD-413F-82DE-D4FAE6C3BDEF}" destId="{B05484D3-4BB9-47C6-8FD4-58D6F769F035}" srcOrd="1" destOrd="0" presId="urn:microsoft.com/office/officeart/2009/3/layout/HorizontalOrganizationChart"/>
    <dgm:cxn modelId="{3F9C79F7-C4FD-4239-B0FC-85CB53A219BF}" srcId="{55EB6254-D9E2-4EBC-B84F-AB796C263E15}" destId="{6D91BBDB-A9CE-40FE-A2D1-DC6584AEB181}" srcOrd="0" destOrd="0" parTransId="{9F2D8A87-9773-467F-B124-E758A51784BF}" sibTransId="{C5560371-BA46-4DD7-8BE6-8B2FEC7DB43C}"/>
    <dgm:cxn modelId="{6E286BF8-CE95-4E39-A80C-92FAE9F7E399}" type="presOf" srcId="{0E198B0A-5B22-4205-B167-0FC107AA7FDE}" destId="{38851676-BE00-4979-BE47-0191816096E8}" srcOrd="0" destOrd="0" presId="urn:microsoft.com/office/officeart/2009/3/layout/HorizontalOrganizationChart"/>
    <dgm:cxn modelId="{90A8BDFA-7D8D-42B4-8C8E-416822453979}" type="presOf" srcId="{55EB6254-D9E2-4EBC-B84F-AB796C263E15}" destId="{BE25C236-2B92-464D-828D-163E128CCE77}" srcOrd="1" destOrd="0" presId="urn:microsoft.com/office/officeart/2009/3/layout/HorizontalOrganizationChart"/>
    <dgm:cxn modelId="{BE5EC1FE-5661-41BA-8528-453F86720110}" type="presOf" srcId="{C0C7EE68-C860-40E5-98D0-366605750B61}" destId="{88A00643-C95B-4396-8BF9-B5C8F3FD3724}" srcOrd="0" destOrd="0" presId="urn:microsoft.com/office/officeart/2009/3/layout/HorizontalOrganizationChart"/>
    <dgm:cxn modelId="{A856614A-4F8F-4ED5-BB0C-F08ED10B9225}" type="presParOf" srcId="{BF7ADDAF-18A0-4D44-BA51-BF16F5F9A2EC}" destId="{093A0BA6-DF5C-4D8F-AF1F-1FDE07517B64}" srcOrd="0" destOrd="0" presId="urn:microsoft.com/office/officeart/2009/3/layout/HorizontalOrganizationChart"/>
    <dgm:cxn modelId="{8093A522-8EF3-450B-A7F0-DEE58054B483}" type="presParOf" srcId="{093A0BA6-DF5C-4D8F-AF1F-1FDE07517B64}" destId="{30989C7A-C7CC-464C-B610-F656F75AF307}" srcOrd="0" destOrd="0" presId="urn:microsoft.com/office/officeart/2009/3/layout/HorizontalOrganizationChart"/>
    <dgm:cxn modelId="{542C98C6-CE8F-4644-BD26-F3ECC659BA57}" type="presParOf" srcId="{30989C7A-C7CC-464C-B610-F656F75AF307}" destId="{32E1A26B-0393-4A90-9099-3F270C176CC5}" srcOrd="0" destOrd="0" presId="urn:microsoft.com/office/officeart/2009/3/layout/HorizontalOrganizationChart"/>
    <dgm:cxn modelId="{0A7EBA1A-35AE-46B2-8FB9-38B90D458826}" type="presParOf" srcId="{30989C7A-C7CC-464C-B610-F656F75AF307}" destId="{C5DD7DE7-A067-412C-B3E0-4500162C56A2}" srcOrd="1" destOrd="0" presId="urn:microsoft.com/office/officeart/2009/3/layout/HorizontalOrganizationChart"/>
    <dgm:cxn modelId="{7AB8CC90-364E-4349-84AA-BD22FFFEBBC0}" type="presParOf" srcId="{093A0BA6-DF5C-4D8F-AF1F-1FDE07517B64}" destId="{CA06AB9D-EC4F-4A71-8301-2BF8AE5FC22B}" srcOrd="1" destOrd="0" presId="urn:microsoft.com/office/officeart/2009/3/layout/HorizontalOrganizationChart"/>
    <dgm:cxn modelId="{8EF812D0-EB1E-4373-95ED-F1B0F9616C4E}" type="presParOf" srcId="{CA06AB9D-EC4F-4A71-8301-2BF8AE5FC22B}" destId="{E62FA9A6-2CF7-4120-94DA-66331F629F91}" srcOrd="0" destOrd="0" presId="urn:microsoft.com/office/officeart/2009/3/layout/HorizontalOrganizationChart"/>
    <dgm:cxn modelId="{B50037BA-6AC5-4CBD-B3B4-C520B6D15FAB}" type="presParOf" srcId="{CA06AB9D-EC4F-4A71-8301-2BF8AE5FC22B}" destId="{DBDC0DD6-404B-48E5-987A-E54927631ADA}" srcOrd="1" destOrd="0" presId="urn:microsoft.com/office/officeart/2009/3/layout/HorizontalOrganizationChart"/>
    <dgm:cxn modelId="{D55CAFF6-5940-4080-82AE-D2F86DF8B335}" type="presParOf" srcId="{DBDC0DD6-404B-48E5-987A-E54927631ADA}" destId="{BBD4F9EA-9059-492D-AA75-CA1C4ECE4E04}" srcOrd="0" destOrd="0" presId="urn:microsoft.com/office/officeart/2009/3/layout/HorizontalOrganizationChart"/>
    <dgm:cxn modelId="{346DB60F-07CA-411D-A4E9-A81D6D1A60EB}" type="presParOf" srcId="{BBD4F9EA-9059-492D-AA75-CA1C4ECE4E04}" destId="{38851676-BE00-4979-BE47-0191816096E8}" srcOrd="0" destOrd="0" presId="urn:microsoft.com/office/officeart/2009/3/layout/HorizontalOrganizationChart"/>
    <dgm:cxn modelId="{C34AD7F5-EF07-450D-AF28-233DFD49476C}" type="presParOf" srcId="{BBD4F9EA-9059-492D-AA75-CA1C4ECE4E04}" destId="{BBE4B888-1660-4F9A-917B-47FCCEF072E7}" srcOrd="1" destOrd="0" presId="urn:microsoft.com/office/officeart/2009/3/layout/HorizontalOrganizationChart"/>
    <dgm:cxn modelId="{21BE11FF-BA82-40E6-97AA-E6D8BBDA7C58}" type="presParOf" srcId="{DBDC0DD6-404B-48E5-987A-E54927631ADA}" destId="{95F8732D-4D77-4090-8D60-77F2A1F93E6E}" srcOrd="1" destOrd="0" presId="urn:microsoft.com/office/officeart/2009/3/layout/HorizontalOrganizationChart"/>
    <dgm:cxn modelId="{1D72007D-BE94-404E-AA1F-3094451AEAF4}" type="presParOf" srcId="{95F8732D-4D77-4090-8D60-77F2A1F93E6E}" destId="{BCE7F25C-32B3-4DB8-AD81-670B3C479940}" srcOrd="0" destOrd="0" presId="urn:microsoft.com/office/officeart/2009/3/layout/HorizontalOrganizationChart"/>
    <dgm:cxn modelId="{B2FF5905-0B8E-49F3-BBA7-4E304B722F67}" type="presParOf" srcId="{95F8732D-4D77-4090-8D60-77F2A1F93E6E}" destId="{7CA806CD-85E5-4663-8741-8F370E1197A1}" srcOrd="1" destOrd="0" presId="urn:microsoft.com/office/officeart/2009/3/layout/HorizontalOrganizationChart"/>
    <dgm:cxn modelId="{31141653-79AE-4220-868D-34011127AF93}" type="presParOf" srcId="{7CA806CD-85E5-4663-8741-8F370E1197A1}" destId="{9A910862-9BBA-4B3E-A8DF-DDEAE4028431}" srcOrd="0" destOrd="0" presId="urn:microsoft.com/office/officeart/2009/3/layout/HorizontalOrganizationChart"/>
    <dgm:cxn modelId="{6F1013FA-B699-4C8E-B576-7A8CD396ABCE}" type="presParOf" srcId="{9A910862-9BBA-4B3E-A8DF-DDEAE4028431}" destId="{607DB2AF-8922-41AB-B4B7-60CBAB6494D8}" srcOrd="0" destOrd="0" presId="urn:microsoft.com/office/officeart/2009/3/layout/HorizontalOrganizationChart"/>
    <dgm:cxn modelId="{256BA815-A6D7-49F1-A22A-17D64FE0D47C}" type="presParOf" srcId="{9A910862-9BBA-4B3E-A8DF-DDEAE4028431}" destId="{B05484D3-4BB9-47C6-8FD4-58D6F769F035}" srcOrd="1" destOrd="0" presId="urn:microsoft.com/office/officeart/2009/3/layout/HorizontalOrganizationChart"/>
    <dgm:cxn modelId="{3875FC69-8B81-480A-97FE-4A211D38EE59}" type="presParOf" srcId="{7CA806CD-85E5-4663-8741-8F370E1197A1}" destId="{511FE01B-B4D8-470B-A7D2-6243F7D0842B}" srcOrd="1" destOrd="0" presId="urn:microsoft.com/office/officeart/2009/3/layout/HorizontalOrganizationChart"/>
    <dgm:cxn modelId="{75CED00E-DFAE-478E-9E5D-8391D6A31988}" type="presParOf" srcId="{7CA806CD-85E5-4663-8741-8F370E1197A1}" destId="{A01B8F56-FC13-4E09-A108-0F35052BE2D0}" srcOrd="2" destOrd="0" presId="urn:microsoft.com/office/officeart/2009/3/layout/HorizontalOrganizationChart"/>
    <dgm:cxn modelId="{B54F3193-49A3-4A70-B608-2098A1AAA3E4}" type="presParOf" srcId="{DBDC0DD6-404B-48E5-987A-E54927631ADA}" destId="{10E99664-001A-4689-BC52-A41F2897ECCB}" srcOrd="2" destOrd="0" presId="urn:microsoft.com/office/officeart/2009/3/layout/HorizontalOrganizationChart"/>
    <dgm:cxn modelId="{C61B2466-A7FB-4851-9438-11B369BCD514}" type="presParOf" srcId="{CA06AB9D-EC4F-4A71-8301-2BF8AE5FC22B}" destId="{9742F147-B2C6-4704-9BFA-2CC473C72E72}" srcOrd="2" destOrd="0" presId="urn:microsoft.com/office/officeart/2009/3/layout/HorizontalOrganizationChart"/>
    <dgm:cxn modelId="{CD40968E-2E73-4433-9570-3BDDB77EAE6C}" type="presParOf" srcId="{CA06AB9D-EC4F-4A71-8301-2BF8AE5FC22B}" destId="{A3597FA0-F548-4313-9B47-1416C47DEFEC}" srcOrd="3" destOrd="0" presId="urn:microsoft.com/office/officeart/2009/3/layout/HorizontalOrganizationChart"/>
    <dgm:cxn modelId="{8292CD03-F8AE-4659-BB02-82B69CBA081F}" type="presParOf" srcId="{A3597FA0-F548-4313-9B47-1416C47DEFEC}" destId="{2FA6BBBA-4292-406B-93EB-AB35EF49EF72}" srcOrd="0" destOrd="0" presId="urn:microsoft.com/office/officeart/2009/3/layout/HorizontalOrganizationChart"/>
    <dgm:cxn modelId="{8D9A4B03-AC4E-48B5-A9BE-2AB6CCD89E49}" type="presParOf" srcId="{2FA6BBBA-4292-406B-93EB-AB35EF49EF72}" destId="{BE2B5DFE-892A-4606-8790-B2F997574E7F}" srcOrd="0" destOrd="0" presId="urn:microsoft.com/office/officeart/2009/3/layout/HorizontalOrganizationChart"/>
    <dgm:cxn modelId="{965F0C2B-781D-4C48-8CB1-4436D7870FCA}" type="presParOf" srcId="{2FA6BBBA-4292-406B-93EB-AB35EF49EF72}" destId="{CF5BEF39-644E-4D21-9F0D-5EAB56FA1171}" srcOrd="1" destOrd="0" presId="urn:microsoft.com/office/officeart/2009/3/layout/HorizontalOrganizationChart"/>
    <dgm:cxn modelId="{59A8765C-39C2-440E-B8E2-279942567D7A}" type="presParOf" srcId="{A3597FA0-F548-4313-9B47-1416C47DEFEC}" destId="{6D732393-C122-45B3-8FCD-EF58F4001A42}" srcOrd="1" destOrd="0" presId="urn:microsoft.com/office/officeart/2009/3/layout/HorizontalOrganizationChart"/>
    <dgm:cxn modelId="{3D8AE0A7-C2E4-49D3-91CF-1CC722450774}" type="presParOf" srcId="{6D732393-C122-45B3-8FCD-EF58F4001A42}" destId="{21456AA4-884A-4CC1-B9CE-4D59F2CDFD9E}" srcOrd="0" destOrd="0" presId="urn:microsoft.com/office/officeart/2009/3/layout/HorizontalOrganizationChart"/>
    <dgm:cxn modelId="{310F4CF7-61E2-42DD-A4F5-AB80F9DF189E}" type="presParOf" srcId="{6D732393-C122-45B3-8FCD-EF58F4001A42}" destId="{9A491002-8D5D-4E84-90E3-5B8A9FC7DE9E}" srcOrd="1" destOrd="0" presId="urn:microsoft.com/office/officeart/2009/3/layout/HorizontalOrganizationChart"/>
    <dgm:cxn modelId="{A167C783-8627-44DC-9806-E9524B9AD790}" type="presParOf" srcId="{9A491002-8D5D-4E84-90E3-5B8A9FC7DE9E}" destId="{9C814F72-C849-4FFE-B011-5EA407A5CA8E}" srcOrd="0" destOrd="0" presId="urn:microsoft.com/office/officeart/2009/3/layout/HorizontalOrganizationChart"/>
    <dgm:cxn modelId="{E4CDC670-939A-4834-9547-C61170738AD3}" type="presParOf" srcId="{9C814F72-C849-4FFE-B011-5EA407A5CA8E}" destId="{4C3C9DA2-25D4-4F11-BE68-CD7774809D0A}" srcOrd="0" destOrd="0" presId="urn:microsoft.com/office/officeart/2009/3/layout/HorizontalOrganizationChart"/>
    <dgm:cxn modelId="{D0158D03-E2DF-4000-BEC5-F23C13375494}" type="presParOf" srcId="{9C814F72-C849-4FFE-B011-5EA407A5CA8E}" destId="{0A9BCE23-9817-47F4-B2E9-BAF88F8DD4D1}" srcOrd="1" destOrd="0" presId="urn:microsoft.com/office/officeart/2009/3/layout/HorizontalOrganizationChart"/>
    <dgm:cxn modelId="{576AF045-0C8E-48E4-88E2-B1122687210C}" type="presParOf" srcId="{9A491002-8D5D-4E84-90E3-5B8A9FC7DE9E}" destId="{397BA0E6-FE55-45DE-B411-B9DB6A939852}" srcOrd="1" destOrd="0" presId="urn:microsoft.com/office/officeart/2009/3/layout/HorizontalOrganizationChart"/>
    <dgm:cxn modelId="{CB6899AF-BD5F-4921-A99F-C53DE154F5F4}" type="presParOf" srcId="{9A491002-8D5D-4E84-90E3-5B8A9FC7DE9E}" destId="{984E5236-3C21-45FC-A7C9-3627CD91AEFE}" srcOrd="2" destOrd="0" presId="urn:microsoft.com/office/officeart/2009/3/layout/HorizontalOrganizationChart"/>
    <dgm:cxn modelId="{EB757218-2478-4D28-A74C-950AD2171B05}" type="presParOf" srcId="{6D732393-C122-45B3-8FCD-EF58F4001A42}" destId="{8B8E43B0-92A3-421E-BAFC-817778F822B1}" srcOrd="2" destOrd="0" presId="urn:microsoft.com/office/officeart/2009/3/layout/HorizontalOrganizationChart"/>
    <dgm:cxn modelId="{825127A2-8B14-482A-942D-6F81033D542E}" type="presParOf" srcId="{6D732393-C122-45B3-8FCD-EF58F4001A42}" destId="{AD4E2296-9D94-46FF-968E-82A7FA6D4884}" srcOrd="3" destOrd="0" presId="urn:microsoft.com/office/officeart/2009/3/layout/HorizontalOrganizationChart"/>
    <dgm:cxn modelId="{71527E37-884E-4635-B86B-9799326A82F7}" type="presParOf" srcId="{AD4E2296-9D94-46FF-968E-82A7FA6D4884}" destId="{3128A4C5-1D51-48FA-91AE-A042E835BD6E}" srcOrd="0" destOrd="0" presId="urn:microsoft.com/office/officeart/2009/3/layout/HorizontalOrganizationChart"/>
    <dgm:cxn modelId="{3BA95CF7-74CA-48EF-9610-51AB8E754DF0}" type="presParOf" srcId="{3128A4C5-1D51-48FA-91AE-A042E835BD6E}" destId="{CA3AFE19-8BFB-47D9-90F4-E81905677206}" srcOrd="0" destOrd="0" presId="urn:microsoft.com/office/officeart/2009/3/layout/HorizontalOrganizationChart"/>
    <dgm:cxn modelId="{7E7E980B-6FCE-4E4F-9161-71883CF6E22B}" type="presParOf" srcId="{3128A4C5-1D51-48FA-91AE-A042E835BD6E}" destId="{73CFB5A4-7CF0-49D3-BEFD-4D5423B8979D}" srcOrd="1" destOrd="0" presId="urn:microsoft.com/office/officeart/2009/3/layout/HorizontalOrganizationChart"/>
    <dgm:cxn modelId="{74767BAB-CF1A-4E60-B86F-8223D4578256}" type="presParOf" srcId="{AD4E2296-9D94-46FF-968E-82A7FA6D4884}" destId="{78D6F3D4-D017-4DD2-962F-6E08513F63E5}" srcOrd="1" destOrd="0" presId="urn:microsoft.com/office/officeart/2009/3/layout/HorizontalOrganizationChart"/>
    <dgm:cxn modelId="{8841C602-A98D-4D35-875B-FF1073221CC9}" type="presParOf" srcId="{AD4E2296-9D94-46FF-968E-82A7FA6D4884}" destId="{2A51BD50-1FA1-4589-85E5-02BBAC931B3D}" srcOrd="2" destOrd="0" presId="urn:microsoft.com/office/officeart/2009/3/layout/HorizontalOrganizationChart"/>
    <dgm:cxn modelId="{AB810056-05B0-46E3-8A7C-7FF750AF4043}" type="presParOf" srcId="{A3597FA0-F548-4313-9B47-1416C47DEFEC}" destId="{2F1562C2-CA19-4319-80E5-5963EFF3D07E}" srcOrd="2" destOrd="0" presId="urn:microsoft.com/office/officeart/2009/3/layout/HorizontalOrganizationChart"/>
    <dgm:cxn modelId="{F242C3C0-183E-45AF-80DF-E98ACBE2C924}" type="presParOf" srcId="{2F1562C2-CA19-4319-80E5-5963EFF3D07E}" destId="{92E810CC-FE42-43F0-B16B-7D1421912556}" srcOrd="0" destOrd="0" presId="urn:microsoft.com/office/officeart/2009/3/layout/HorizontalOrganizationChart"/>
    <dgm:cxn modelId="{A686E7ED-FFB5-4196-A072-A4D5F4A046A2}" type="presParOf" srcId="{2F1562C2-CA19-4319-80E5-5963EFF3D07E}" destId="{B1A9885E-9FF2-4B38-8FB4-7490BFAFB328}" srcOrd="1" destOrd="0" presId="urn:microsoft.com/office/officeart/2009/3/layout/HorizontalOrganizationChart"/>
    <dgm:cxn modelId="{1B5A060F-BF25-4917-931D-C8E34677B4C1}" type="presParOf" srcId="{B1A9885E-9FF2-4B38-8FB4-7490BFAFB328}" destId="{2F18A592-5AFC-477B-B732-5E79B4AE30DB}" srcOrd="0" destOrd="0" presId="urn:microsoft.com/office/officeart/2009/3/layout/HorizontalOrganizationChart"/>
    <dgm:cxn modelId="{37E25D2F-79B2-448B-993B-8173A85F9259}" type="presParOf" srcId="{2F18A592-5AFC-477B-B732-5E79B4AE30DB}" destId="{997A5A27-1AA7-45A4-BE02-605CD3AC77AF}" srcOrd="0" destOrd="0" presId="urn:microsoft.com/office/officeart/2009/3/layout/HorizontalOrganizationChart"/>
    <dgm:cxn modelId="{A420B47E-4517-4189-9E4E-6C8EB467014F}" type="presParOf" srcId="{2F18A592-5AFC-477B-B732-5E79B4AE30DB}" destId="{C068318D-43DF-499B-B09B-B90439B2217F}" srcOrd="1" destOrd="0" presId="urn:microsoft.com/office/officeart/2009/3/layout/HorizontalOrganizationChart"/>
    <dgm:cxn modelId="{C88CAD35-4FAA-4D86-ADC7-7202C7DA5BF6}" type="presParOf" srcId="{B1A9885E-9FF2-4B38-8FB4-7490BFAFB328}" destId="{91EC0BF4-4941-47E7-85BE-44481400D196}" srcOrd="1" destOrd="0" presId="urn:microsoft.com/office/officeart/2009/3/layout/HorizontalOrganizationChart"/>
    <dgm:cxn modelId="{7DB7F56A-636E-465D-89AC-80F130E87B94}" type="presParOf" srcId="{B1A9885E-9FF2-4B38-8FB4-7490BFAFB328}" destId="{4F7EC6DE-98A4-4B1D-A691-465AA89F4CC9}" srcOrd="2" destOrd="0" presId="urn:microsoft.com/office/officeart/2009/3/layout/HorizontalOrganizationChart"/>
    <dgm:cxn modelId="{16B77318-45D3-4702-8FEA-DFE011069BB6}" type="presParOf" srcId="{CA06AB9D-EC4F-4A71-8301-2BF8AE5FC22B}" destId="{88A00643-C95B-4396-8BF9-B5C8F3FD3724}" srcOrd="4" destOrd="0" presId="urn:microsoft.com/office/officeart/2009/3/layout/HorizontalOrganizationChart"/>
    <dgm:cxn modelId="{FFD62BAF-7668-45AF-82CE-EDA0E88E5FF1}" type="presParOf" srcId="{CA06AB9D-EC4F-4A71-8301-2BF8AE5FC22B}" destId="{5BFC7FD1-59CB-427F-A6A0-511077E9A193}" srcOrd="5" destOrd="0" presId="urn:microsoft.com/office/officeart/2009/3/layout/HorizontalOrganizationChart"/>
    <dgm:cxn modelId="{194E3B57-D483-408F-8440-2104E82C45E5}" type="presParOf" srcId="{5BFC7FD1-59CB-427F-A6A0-511077E9A193}" destId="{E4F56643-9E42-4AA1-B77E-E36849B75D4B}" srcOrd="0" destOrd="0" presId="urn:microsoft.com/office/officeart/2009/3/layout/HorizontalOrganizationChart"/>
    <dgm:cxn modelId="{A6D11986-0034-495A-91B6-5AE02F04159A}" type="presParOf" srcId="{E4F56643-9E42-4AA1-B77E-E36849B75D4B}" destId="{72FEC7CE-FA2D-4E0C-8D25-E63D98C75BEC}" srcOrd="0" destOrd="0" presId="urn:microsoft.com/office/officeart/2009/3/layout/HorizontalOrganizationChart"/>
    <dgm:cxn modelId="{34CD6743-D3AA-45DE-B614-DD990C489A1F}" type="presParOf" srcId="{E4F56643-9E42-4AA1-B77E-E36849B75D4B}" destId="{BE25C236-2B92-464D-828D-163E128CCE77}" srcOrd="1" destOrd="0" presId="urn:microsoft.com/office/officeart/2009/3/layout/HorizontalOrganizationChart"/>
    <dgm:cxn modelId="{C6EA8C9F-8604-414F-8816-357C4B5DE201}" type="presParOf" srcId="{5BFC7FD1-59CB-427F-A6A0-511077E9A193}" destId="{D4CEB310-908B-40E5-8BF9-FA438755C9F4}" srcOrd="1" destOrd="0" presId="urn:microsoft.com/office/officeart/2009/3/layout/HorizontalOrganizationChart"/>
    <dgm:cxn modelId="{36365BBE-B7A6-4277-AB38-FCFA9B0D4C53}" type="presParOf" srcId="{D4CEB310-908B-40E5-8BF9-FA438755C9F4}" destId="{F8C9A860-87A3-47F0-BC46-485EFC060A6A}" srcOrd="0" destOrd="0" presId="urn:microsoft.com/office/officeart/2009/3/layout/HorizontalOrganizationChart"/>
    <dgm:cxn modelId="{1A64E6C9-1935-4D64-8950-552069CAC1F4}" type="presParOf" srcId="{D4CEB310-908B-40E5-8BF9-FA438755C9F4}" destId="{C77EDCE4-3FBE-4A68-9B3F-EA0F0F64959E}" srcOrd="1" destOrd="0" presId="urn:microsoft.com/office/officeart/2009/3/layout/HorizontalOrganizationChart"/>
    <dgm:cxn modelId="{301F8877-2A4B-4F09-A6C7-5FBDC1FF1157}" type="presParOf" srcId="{C77EDCE4-3FBE-4A68-9B3F-EA0F0F64959E}" destId="{03DAF887-D01E-4029-9A26-A1E748C04B4F}" srcOrd="0" destOrd="0" presId="urn:microsoft.com/office/officeart/2009/3/layout/HorizontalOrganizationChart"/>
    <dgm:cxn modelId="{03E0431D-6289-42F4-9994-28F3FB72CE86}" type="presParOf" srcId="{03DAF887-D01E-4029-9A26-A1E748C04B4F}" destId="{38477D6C-7B38-436F-84C4-B48C127B6305}" srcOrd="0" destOrd="0" presId="urn:microsoft.com/office/officeart/2009/3/layout/HorizontalOrganizationChart"/>
    <dgm:cxn modelId="{A7CE2EFB-AD10-45BD-AC24-74F0279327B1}" type="presParOf" srcId="{03DAF887-D01E-4029-9A26-A1E748C04B4F}" destId="{00FDCBB6-DBF6-4B48-88F4-6C5D3B8F8591}" srcOrd="1" destOrd="0" presId="urn:microsoft.com/office/officeart/2009/3/layout/HorizontalOrganizationChart"/>
    <dgm:cxn modelId="{C0FAF01E-CA38-40A4-87B3-F07AE2ECC4F8}" type="presParOf" srcId="{C77EDCE4-3FBE-4A68-9B3F-EA0F0F64959E}" destId="{9B20C2FB-EC7B-4697-B2AE-8CAD77C0BB52}" srcOrd="1" destOrd="0" presId="urn:microsoft.com/office/officeart/2009/3/layout/HorizontalOrganizationChart"/>
    <dgm:cxn modelId="{829BB6EA-1E3A-48F3-A48F-75AEADD0BBBD}" type="presParOf" srcId="{C77EDCE4-3FBE-4A68-9B3F-EA0F0F64959E}" destId="{0B49B5B8-0D4C-403E-97EB-3AD332D3B7B2}" srcOrd="2" destOrd="0" presId="urn:microsoft.com/office/officeart/2009/3/layout/HorizontalOrganizationChart"/>
    <dgm:cxn modelId="{35C83FF6-6F00-45C0-98FF-DA61D7D52607}" type="presParOf" srcId="{5BFC7FD1-59CB-427F-A6A0-511077E9A193}" destId="{2CA3BA2A-2658-4DF3-82DD-ECDC01513D7D}" srcOrd="2" destOrd="0" presId="urn:microsoft.com/office/officeart/2009/3/layout/HorizontalOrganizationChart"/>
    <dgm:cxn modelId="{DA9ECEA1-D48F-4D62-ACF5-9DDE0C82E544}" type="presParOf" srcId="{CA06AB9D-EC4F-4A71-8301-2BF8AE5FC22B}" destId="{7721EF03-47D2-4505-B2C2-4DB4965877AD}" srcOrd="6" destOrd="0" presId="urn:microsoft.com/office/officeart/2009/3/layout/HorizontalOrganizationChart"/>
    <dgm:cxn modelId="{5C07EC6A-CDC6-4F7A-89D9-844224213A17}" type="presParOf" srcId="{CA06AB9D-EC4F-4A71-8301-2BF8AE5FC22B}" destId="{303958DF-E68C-4CBB-8C11-CDEF9AD9EDBF}" srcOrd="7" destOrd="0" presId="urn:microsoft.com/office/officeart/2009/3/layout/HorizontalOrganizationChart"/>
    <dgm:cxn modelId="{DE48E566-62F8-4917-AFD9-24CBA297D066}" type="presParOf" srcId="{303958DF-E68C-4CBB-8C11-CDEF9AD9EDBF}" destId="{4EF74B6E-7214-408C-B31E-0D35A3068C94}" srcOrd="0" destOrd="0" presId="urn:microsoft.com/office/officeart/2009/3/layout/HorizontalOrganizationChart"/>
    <dgm:cxn modelId="{BD99899E-821D-43A7-A149-7D958342EEC2}" type="presParOf" srcId="{4EF74B6E-7214-408C-B31E-0D35A3068C94}" destId="{6D3C22CF-F25D-4ED3-9F3E-E0A36B49261D}" srcOrd="0" destOrd="0" presId="urn:microsoft.com/office/officeart/2009/3/layout/HorizontalOrganizationChart"/>
    <dgm:cxn modelId="{283EE298-9341-4C77-86E2-4EA27BD277E9}" type="presParOf" srcId="{4EF74B6E-7214-408C-B31E-0D35A3068C94}" destId="{CCFF62B6-7820-48BD-8013-63E551FE1E40}" srcOrd="1" destOrd="0" presId="urn:microsoft.com/office/officeart/2009/3/layout/HorizontalOrganizationChart"/>
    <dgm:cxn modelId="{BF61926B-B6CB-47FD-AB1F-529754F8C390}" type="presParOf" srcId="{303958DF-E68C-4CBB-8C11-CDEF9AD9EDBF}" destId="{8B030591-7A53-47A6-B4BB-FC871B8ACB70}" srcOrd="1" destOrd="0" presId="urn:microsoft.com/office/officeart/2009/3/layout/HorizontalOrganizationChart"/>
    <dgm:cxn modelId="{73F63EE3-5D99-4B5C-B353-30FF4E71AE53}" type="presParOf" srcId="{8B030591-7A53-47A6-B4BB-FC871B8ACB70}" destId="{6F727837-F2E1-4338-8B91-137E9E9B17D3}" srcOrd="0" destOrd="0" presId="urn:microsoft.com/office/officeart/2009/3/layout/HorizontalOrganizationChart"/>
    <dgm:cxn modelId="{E8E5205E-6B0D-438C-BC8A-9214A6F82368}" type="presParOf" srcId="{8B030591-7A53-47A6-B4BB-FC871B8ACB70}" destId="{4A1135B6-5BEE-437B-8B26-821669FD34E9}" srcOrd="1" destOrd="0" presId="urn:microsoft.com/office/officeart/2009/3/layout/HorizontalOrganizationChart"/>
    <dgm:cxn modelId="{DCE15109-B9E7-49E3-AEBD-BCECFA23E5FB}" type="presParOf" srcId="{4A1135B6-5BEE-437B-8B26-821669FD34E9}" destId="{EA92334D-6168-48DC-9F1A-38F7D3E8A361}" srcOrd="0" destOrd="0" presId="urn:microsoft.com/office/officeart/2009/3/layout/HorizontalOrganizationChart"/>
    <dgm:cxn modelId="{31B0C072-BCC2-44DC-85F3-EFFD93616CC5}" type="presParOf" srcId="{EA92334D-6168-48DC-9F1A-38F7D3E8A361}" destId="{C23921D3-4FB5-4ABF-83BE-7DC0134A051A}" srcOrd="0" destOrd="0" presId="urn:microsoft.com/office/officeart/2009/3/layout/HorizontalOrganizationChart"/>
    <dgm:cxn modelId="{E0206E88-C204-4203-AECC-E7D68243DEF3}" type="presParOf" srcId="{EA92334D-6168-48DC-9F1A-38F7D3E8A361}" destId="{71C640B9-265A-4F62-968F-DF1A43C6A579}" srcOrd="1" destOrd="0" presId="urn:microsoft.com/office/officeart/2009/3/layout/HorizontalOrganizationChart"/>
    <dgm:cxn modelId="{38B362AC-DD7B-42F4-9866-B18F74B97A5E}" type="presParOf" srcId="{4A1135B6-5BEE-437B-8B26-821669FD34E9}" destId="{41B585A4-51D9-4ABC-95C5-4271D376F035}" srcOrd="1" destOrd="0" presId="urn:microsoft.com/office/officeart/2009/3/layout/HorizontalOrganizationChart"/>
    <dgm:cxn modelId="{0BC6D2E9-E561-4B91-A4F5-4D8D33B7FA12}" type="presParOf" srcId="{4A1135B6-5BEE-437B-8B26-821669FD34E9}" destId="{B3FDE081-10A7-457C-9CFD-1D3AA64CFF3A}" srcOrd="2" destOrd="0" presId="urn:microsoft.com/office/officeart/2009/3/layout/HorizontalOrganizationChart"/>
    <dgm:cxn modelId="{3954C912-AC77-474E-B559-F11E024762B8}" type="presParOf" srcId="{303958DF-E68C-4CBB-8C11-CDEF9AD9EDBF}" destId="{F20C953D-4C68-43CC-A2CD-3CDA82EC749D}" srcOrd="2" destOrd="0" presId="urn:microsoft.com/office/officeart/2009/3/layout/HorizontalOrganizationChart"/>
    <dgm:cxn modelId="{61CCE5C8-84D9-4E4B-AE1B-87D70CB7A6DB}" type="presParOf" srcId="{093A0BA6-DF5C-4D8F-AF1F-1FDE07517B64}" destId="{C018CA24-D21D-42CF-A1BC-64196C5FCB1C}" srcOrd="2" destOrd="0" presId="urn:microsoft.com/office/officeart/2009/3/layout/HorizontalOrganizationChart"/>
    <dgm:cxn modelId="{D65810DD-8837-45AE-975D-599DC9B1E532}" type="presParOf" srcId="{C018CA24-D21D-42CF-A1BC-64196C5FCB1C}" destId="{627C21DE-D94F-4196-8FC4-BEE11441991E}" srcOrd="0" destOrd="0" presId="urn:microsoft.com/office/officeart/2009/3/layout/HorizontalOrganizationChart"/>
    <dgm:cxn modelId="{F63EB966-E7DA-4883-9841-2CA4953737DD}" type="presParOf" srcId="{C018CA24-D21D-42CF-A1BC-64196C5FCB1C}" destId="{19E0DE41-CF66-428A-9B19-1A7BD4F22691}" srcOrd="1" destOrd="0" presId="urn:microsoft.com/office/officeart/2009/3/layout/HorizontalOrganizationChart"/>
    <dgm:cxn modelId="{C022F8D3-68B8-4E26-9784-2115108848D8}" type="presParOf" srcId="{19E0DE41-CF66-428A-9B19-1A7BD4F22691}" destId="{C3336015-FCD6-4D7C-AB8A-CF51C5562F89}" srcOrd="0" destOrd="0" presId="urn:microsoft.com/office/officeart/2009/3/layout/HorizontalOrganizationChart"/>
    <dgm:cxn modelId="{6EDCDAC5-84BE-4E1A-A05F-0CD5A58C283A}" type="presParOf" srcId="{C3336015-FCD6-4D7C-AB8A-CF51C5562F89}" destId="{52809F75-83A6-43B6-A232-CE30D72B32AF}" srcOrd="0" destOrd="0" presId="urn:microsoft.com/office/officeart/2009/3/layout/HorizontalOrganizationChart"/>
    <dgm:cxn modelId="{A6860B40-437D-4EB4-9A19-2B01D7861850}" type="presParOf" srcId="{C3336015-FCD6-4D7C-AB8A-CF51C5562F89}" destId="{01B8837F-97B6-47C8-BAFC-AA0CAEE3D1CD}" srcOrd="1" destOrd="0" presId="urn:microsoft.com/office/officeart/2009/3/layout/HorizontalOrganizationChart"/>
    <dgm:cxn modelId="{6F6E24BB-C2C4-41F7-BA8E-9F4569AC587E}" type="presParOf" srcId="{19E0DE41-CF66-428A-9B19-1A7BD4F22691}" destId="{72009C09-EAF7-4CEF-906D-1805884F17A8}" srcOrd="1" destOrd="0" presId="urn:microsoft.com/office/officeart/2009/3/layout/HorizontalOrganizationChart"/>
    <dgm:cxn modelId="{5823D420-E285-492E-9B43-C72CA833B7A9}" type="presParOf" srcId="{19E0DE41-CF66-428A-9B19-1A7BD4F22691}" destId="{1A5103C2-FFB4-4EC8-9134-9E45A7BB693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C21DE-D94F-4196-8FC4-BEE11441991E}">
      <dsp:nvSpPr>
        <dsp:cNvPr id="0" name=""/>
        <dsp:cNvSpPr/>
      </dsp:nvSpPr>
      <dsp:spPr>
        <a:xfrm>
          <a:off x="1682084" y="1959201"/>
          <a:ext cx="397502" cy="326772"/>
        </a:xfrm>
        <a:custGeom>
          <a:avLst/>
          <a:gdLst/>
          <a:ahLst/>
          <a:cxnLst/>
          <a:rect l="0" t="0" r="0" b="0"/>
          <a:pathLst>
            <a:path>
              <a:moveTo>
                <a:pt x="0" y="326772"/>
              </a:moveTo>
              <a:lnTo>
                <a:pt x="397502" y="326772"/>
              </a:lnTo>
              <a:lnTo>
                <a:pt x="397502" y="0"/>
              </a:lnTo>
            </a:path>
          </a:pathLst>
        </a:custGeom>
        <a:noFill/>
        <a:ln w="1905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6F727837-F2E1-4338-8B91-137E9E9B17D3}">
      <dsp:nvSpPr>
        <dsp:cNvPr id="0" name=""/>
        <dsp:cNvSpPr/>
      </dsp:nvSpPr>
      <dsp:spPr>
        <a:xfrm>
          <a:off x="4333081" y="4277246"/>
          <a:ext cx="36688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68836" y="4572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721EF03-47D2-4505-B2C2-4DB4965877AD}">
      <dsp:nvSpPr>
        <dsp:cNvPr id="0" name=""/>
        <dsp:cNvSpPr/>
      </dsp:nvSpPr>
      <dsp:spPr>
        <a:xfrm>
          <a:off x="1682084" y="2285974"/>
          <a:ext cx="1091103" cy="203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3332" y="0"/>
              </a:lnTo>
              <a:lnTo>
                <a:pt x="873332" y="2036991"/>
              </a:lnTo>
              <a:lnTo>
                <a:pt x="1091103" y="2036991"/>
              </a:lnTo>
            </a:path>
          </a:pathLst>
        </a:custGeom>
        <a:noFill/>
        <a:ln w="1905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F8C9A860-87A3-47F0-BC46-485EFC060A6A}">
      <dsp:nvSpPr>
        <dsp:cNvPr id="0" name=""/>
        <dsp:cNvSpPr/>
      </dsp:nvSpPr>
      <dsp:spPr>
        <a:xfrm>
          <a:off x="4333081" y="3095411"/>
          <a:ext cx="36688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51065" y="45720"/>
              </a:lnTo>
              <a:lnTo>
                <a:pt x="3451065" y="47081"/>
              </a:lnTo>
              <a:lnTo>
                <a:pt x="3668836" y="47081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8A00643-C95B-4396-8BF9-B5C8F3FD3724}">
      <dsp:nvSpPr>
        <dsp:cNvPr id="0" name=""/>
        <dsp:cNvSpPr/>
      </dsp:nvSpPr>
      <dsp:spPr>
        <a:xfrm>
          <a:off x="1682084" y="2285974"/>
          <a:ext cx="1091103" cy="855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3332" y="0"/>
              </a:lnTo>
              <a:lnTo>
                <a:pt x="873332" y="855156"/>
              </a:lnTo>
              <a:lnTo>
                <a:pt x="1091103" y="855156"/>
              </a:lnTo>
            </a:path>
          </a:pathLst>
        </a:custGeom>
        <a:noFill/>
        <a:ln w="1905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92E810CC-FE42-43F0-B16B-7D1421912556}">
      <dsp:nvSpPr>
        <dsp:cNvPr id="0" name=""/>
        <dsp:cNvSpPr/>
      </dsp:nvSpPr>
      <dsp:spPr>
        <a:xfrm>
          <a:off x="4333081" y="1554757"/>
          <a:ext cx="594754" cy="185191"/>
        </a:xfrm>
        <a:custGeom>
          <a:avLst/>
          <a:gdLst/>
          <a:ahLst/>
          <a:cxnLst/>
          <a:rect l="0" t="0" r="0" b="0"/>
          <a:pathLst>
            <a:path>
              <a:moveTo>
                <a:pt x="0" y="185191"/>
              </a:moveTo>
              <a:lnTo>
                <a:pt x="594754" y="185191"/>
              </a:lnTo>
              <a:lnTo>
                <a:pt x="594754" y="0"/>
              </a:lnTo>
            </a:path>
          </a:pathLst>
        </a:custGeom>
        <a:noFill/>
        <a:ln w="1905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8B8E43B0-92A3-421E-BAFC-817778F822B1}">
      <dsp:nvSpPr>
        <dsp:cNvPr id="0" name=""/>
        <dsp:cNvSpPr/>
      </dsp:nvSpPr>
      <dsp:spPr>
        <a:xfrm>
          <a:off x="4333081" y="1739949"/>
          <a:ext cx="1280035" cy="443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2264" y="0"/>
              </a:lnTo>
              <a:lnTo>
                <a:pt x="1062264" y="443266"/>
              </a:lnTo>
              <a:lnTo>
                <a:pt x="1280035" y="443266"/>
              </a:lnTo>
            </a:path>
          </a:pathLst>
        </a:custGeom>
        <a:noFill/>
        <a:ln w="1905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21456AA4-884A-4CC1-B9CE-4D59F2CDFD9E}">
      <dsp:nvSpPr>
        <dsp:cNvPr id="0" name=""/>
        <dsp:cNvSpPr/>
      </dsp:nvSpPr>
      <dsp:spPr>
        <a:xfrm>
          <a:off x="4333081" y="1287137"/>
          <a:ext cx="1280057" cy="452811"/>
        </a:xfrm>
        <a:custGeom>
          <a:avLst/>
          <a:gdLst/>
          <a:ahLst/>
          <a:cxnLst/>
          <a:rect l="0" t="0" r="0" b="0"/>
          <a:pathLst>
            <a:path>
              <a:moveTo>
                <a:pt x="0" y="452811"/>
              </a:moveTo>
              <a:lnTo>
                <a:pt x="1062286" y="452811"/>
              </a:lnTo>
              <a:lnTo>
                <a:pt x="1062286" y="0"/>
              </a:lnTo>
              <a:lnTo>
                <a:pt x="1280057" y="0"/>
              </a:lnTo>
            </a:path>
          </a:pathLst>
        </a:custGeom>
        <a:noFill/>
        <a:ln w="1905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9742F147-B2C6-4704-9BFA-2CC473C72E72}">
      <dsp:nvSpPr>
        <dsp:cNvPr id="0" name=""/>
        <dsp:cNvSpPr/>
      </dsp:nvSpPr>
      <dsp:spPr>
        <a:xfrm>
          <a:off x="1682084" y="1739949"/>
          <a:ext cx="1091103" cy="546025"/>
        </a:xfrm>
        <a:custGeom>
          <a:avLst/>
          <a:gdLst/>
          <a:ahLst/>
          <a:cxnLst/>
          <a:rect l="0" t="0" r="0" b="0"/>
          <a:pathLst>
            <a:path>
              <a:moveTo>
                <a:pt x="0" y="546025"/>
              </a:moveTo>
              <a:lnTo>
                <a:pt x="873332" y="546025"/>
              </a:lnTo>
              <a:lnTo>
                <a:pt x="873332" y="0"/>
              </a:lnTo>
              <a:lnTo>
                <a:pt x="1091103" y="0"/>
              </a:lnTo>
            </a:path>
          </a:pathLst>
        </a:custGeom>
        <a:noFill/>
        <a:ln w="1905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BCE7F25C-32B3-4DB8-AD81-670B3C479940}">
      <dsp:nvSpPr>
        <dsp:cNvPr id="0" name=""/>
        <dsp:cNvSpPr/>
      </dsp:nvSpPr>
      <dsp:spPr>
        <a:xfrm>
          <a:off x="4333081" y="299057"/>
          <a:ext cx="36688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663"/>
              </a:moveTo>
              <a:lnTo>
                <a:pt x="3451065" y="46663"/>
              </a:lnTo>
              <a:lnTo>
                <a:pt x="3451065" y="45720"/>
              </a:lnTo>
              <a:lnTo>
                <a:pt x="3668836" y="45720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62FA9A6-2CF7-4120-94DA-66331F629F91}">
      <dsp:nvSpPr>
        <dsp:cNvPr id="0" name=""/>
        <dsp:cNvSpPr/>
      </dsp:nvSpPr>
      <dsp:spPr>
        <a:xfrm>
          <a:off x="1682084" y="345721"/>
          <a:ext cx="1091103" cy="1940253"/>
        </a:xfrm>
        <a:custGeom>
          <a:avLst/>
          <a:gdLst/>
          <a:ahLst/>
          <a:cxnLst/>
          <a:rect l="0" t="0" r="0" b="0"/>
          <a:pathLst>
            <a:path>
              <a:moveTo>
                <a:pt x="0" y="1940253"/>
              </a:moveTo>
              <a:lnTo>
                <a:pt x="873332" y="1940253"/>
              </a:lnTo>
              <a:lnTo>
                <a:pt x="873332" y="0"/>
              </a:lnTo>
              <a:lnTo>
                <a:pt x="1091103" y="0"/>
              </a:lnTo>
            </a:path>
          </a:pathLst>
        </a:custGeom>
        <a:noFill/>
        <a:ln w="1905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32E1A26B-0393-4A90-9099-3F270C176CC5}">
      <dsp:nvSpPr>
        <dsp:cNvPr id="0" name=""/>
        <dsp:cNvSpPr/>
      </dsp:nvSpPr>
      <dsp:spPr>
        <a:xfrm>
          <a:off x="0" y="1953873"/>
          <a:ext cx="1682084" cy="664201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畫面</a:t>
          </a:r>
          <a:r>
            <a:rPr lang="en-US" altLang="zh-TW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1</a:t>
          </a:r>
          <a:endParaRPr lang="zh-TW" altLang="en-US" sz="2800" kern="1200" dirty="0"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0" y="1953873"/>
        <a:ext cx="1682084" cy="664201"/>
      </dsp:txXfrm>
    </dsp:sp>
    <dsp:sp modelId="{38851676-BE00-4979-BE47-0191816096E8}">
      <dsp:nvSpPr>
        <dsp:cNvPr id="0" name=""/>
        <dsp:cNvSpPr/>
      </dsp:nvSpPr>
      <dsp:spPr>
        <a:xfrm>
          <a:off x="2773187" y="13620"/>
          <a:ext cx="1559893" cy="664201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選項</a:t>
          </a:r>
          <a:r>
            <a:rPr lang="en-US" altLang="zh-TW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1</a:t>
          </a:r>
          <a:endParaRPr lang="zh-TW" altLang="en-US" sz="2800" kern="1200" dirty="0"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2773187" y="13620"/>
        <a:ext cx="1559893" cy="664201"/>
      </dsp:txXfrm>
    </dsp:sp>
    <dsp:sp modelId="{607DB2AF-8922-41AB-B4B7-60CBAB6494D8}">
      <dsp:nvSpPr>
        <dsp:cNvPr id="0" name=""/>
        <dsp:cNvSpPr/>
      </dsp:nvSpPr>
      <dsp:spPr>
        <a:xfrm>
          <a:off x="8001917" y="12677"/>
          <a:ext cx="2177709" cy="664201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結局</a:t>
          </a:r>
          <a:r>
            <a:rPr lang="en-US" altLang="zh-TW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1</a:t>
          </a:r>
          <a:endParaRPr lang="zh-TW" altLang="en-US" sz="2800" kern="1200" dirty="0"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8001917" y="12677"/>
        <a:ext cx="2177709" cy="664201"/>
      </dsp:txXfrm>
    </dsp:sp>
    <dsp:sp modelId="{BE2B5DFE-892A-4606-8790-B2F997574E7F}">
      <dsp:nvSpPr>
        <dsp:cNvPr id="0" name=""/>
        <dsp:cNvSpPr/>
      </dsp:nvSpPr>
      <dsp:spPr>
        <a:xfrm>
          <a:off x="2773187" y="1407848"/>
          <a:ext cx="1559893" cy="664201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選項</a:t>
          </a:r>
          <a:r>
            <a:rPr lang="en-US" altLang="zh-TW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2</a:t>
          </a:r>
          <a:endParaRPr lang="zh-TW" altLang="en-US" sz="2800" kern="1200" dirty="0"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2773187" y="1407848"/>
        <a:ext cx="1559893" cy="664201"/>
      </dsp:txXfrm>
    </dsp:sp>
    <dsp:sp modelId="{4C3C9DA2-25D4-4F11-BE68-CD7774809D0A}">
      <dsp:nvSpPr>
        <dsp:cNvPr id="0" name=""/>
        <dsp:cNvSpPr/>
      </dsp:nvSpPr>
      <dsp:spPr>
        <a:xfrm>
          <a:off x="5613138" y="955036"/>
          <a:ext cx="1559893" cy="664201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選項</a:t>
          </a:r>
          <a:r>
            <a:rPr lang="en-US" altLang="zh-TW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2-1</a:t>
          </a:r>
          <a:endParaRPr lang="zh-TW" altLang="en-US" sz="2800" kern="1200" dirty="0"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5613138" y="955036"/>
        <a:ext cx="1559893" cy="664201"/>
      </dsp:txXfrm>
    </dsp:sp>
    <dsp:sp modelId="{CA3AFE19-8BFB-47D9-90F4-E81905677206}">
      <dsp:nvSpPr>
        <dsp:cNvPr id="0" name=""/>
        <dsp:cNvSpPr/>
      </dsp:nvSpPr>
      <dsp:spPr>
        <a:xfrm>
          <a:off x="5613117" y="1851115"/>
          <a:ext cx="1559893" cy="664201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選項</a:t>
          </a:r>
          <a:r>
            <a:rPr lang="en-US" altLang="zh-TW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2-2</a:t>
          </a:r>
          <a:endParaRPr lang="zh-TW" altLang="en-US" sz="2800" kern="1200" dirty="0"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5613117" y="1851115"/>
        <a:ext cx="1559893" cy="664201"/>
      </dsp:txXfrm>
    </dsp:sp>
    <dsp:sp modelId="{997A5A27-1AA7-45A4-BE02-605CD3AC77AF}">
      <dsp:nvSpPr>
        <dsp:cNvPr id="0" name=""/>
        <dsp:cNvSpPr/>
      </dsp:nvSpPr>
      <dsp:spPr>
        <a:xfrm>
          <a:off x="4633060" y="649929"/>
          <a:ext cx="589549" cy="904828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  <a:cs typeface="+mn-cs"/>
            </a:rPr>
            <a:t>分歧</a:t>
          </a:r>
          <a:r>
            <a:rPr lang="zh-TW" altLang="en-US" sz="1800" kern="12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</a:rPr>
            <a:t>事件</a:t>
          </a:r>
          <a:r>
            <a:rPr lang="en-US" altLang="zh-TW" sz="1800" kern="12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</a:rPr>
            <a:t>2</a:t>
          </a:r>
          <a:endParaRPr lang="zh-TW" altLang="en-US" sz="1800" kern="1200" dirty="0">
            <a:solidFill>
              <a:schemeClr val="bg2"/>
            </a:solidFill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4633060" y="649929"/>
        <a:ext cx="589549" cy="904828"/>
      </dsp:txXfrm>
    </dsp:sp>
    <dsp:sp modelId="{72FEC7CE-FA2D-4E0C-8D25-E63D98C75BEC}">
      <dsp:nvSpPr>
        <dsp:cNvPr id="0" name=""/>
        <dsp:cNvSpPr/>
      </dsp:nvSpPr>
      <dsp:spPr>
        <a:xfrm>
          <a:off x="2773187" y="2809030"/>
          <a:ext cx="1559893" cy="664201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選項</a:t>
          </a:r>
          <a:r>
            <a:rPr lang="en-US" altLang="zh-TW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3</a:t>
          </a:r>
          <a:endParaRPr lang="zh-TW" altLang="en-US" sz="2800" kern="1200" dirty="0"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2773187" y="2809030"/>
        <a:ext cx="1559893" cy="664201"/>
      </dsp:txXfrm>
    </dsp:sp>
    <dsp:sp modelId="{38477D6C-7B38-436F-84C4-B48C127B6305}">
      <dsp:nvSpPr>
        <dsp:cNvPr id="0" name=""/>
        <dsp:cNvSpPr/>
      </dsp:nvSpPr>
      <dsp:spPr>
        <a:xfrm>
          <a:off x="8001917" y="2810392"/>
          <a:ext cx="2177709" cy="664201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結局</a:t>
          </a:r>
          <a:r>
            <a:rPr lang="en-US" altLang="zh-TW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2</a:t>
          </a:r>
          <a:endParaRPr lang="zh-TW" altLang="en-US" sz="2800" kern="1200" dirty="0"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8001917" y="2810392"/>
        <a:ext cx="2177709" cy="664201"/>
      </dsp:txXfrm>
    </dsp:sp>
    <dsp:sp modelId="{6D3C22CF-F25D-4ED3-9F3E-E0A36B49261D}">
      <dsp:nvSpPr>
        <dsp:cNvPr id="0" name=""/>
        <dsp:cNvSpPr/>
      </dsp:nvSpPr>
      <dsp:spPr>
        <a:xfrm>
          <a:off x="2773187" y="3990865"/>
          <a:ext cx="1559893" cy="664201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選項</a:t>
          </a:r>
          <a:r>
            <a:rPr lang="en-US" altLang="zh-TW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4</a:t>
          </a:r>
          <a:endParaRPr lang="zh-TW" altLang="en-US" sz="2800" kern="1200" dirty="0"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2773187" y="3990865"/>
        <a:ext cx="1559893" cy="664201"/>
      </dsp:txXfrm>
    </dsp:sp>
    <dsp:sp modelId="{C23921D3-4FB5-4ABF-83BE-7DC0134A051A}">
      <dsp:nvSpPr>
        <dsp:cNvPr id="0" name=""/>
        <dsp:cNvSpPr/>
      </dsp:nvSpPr>
      <dsp:spPr>
        <a:xfrm>
          <a:off x="8001917" y="3990865"/>
          <a:ext cx="2177709" cy="664201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結局</a:t>
          </a:r>
          <a:r>
            <a:rPr lang="en-US" altLang="zh-TW" sz="2800" kern="1200" dirty="0">
              <a:latin typeface="DengXian" panose="02010600030101010101" pitchFamily="2" charset="-122"/>
              <a:ea typeface="DengXian" panose="02010600030101010101" pitchFamily="2" charset="-122"/>
            </a:rPr>
            <a:t>3</a:t>
          </a:r>
          <a:endParaRPr lang="zh-TW" altLang="en-US" sz="2800" kern="1200" dirty="0"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8001917" y="3990865"/>
        <a:ext cx="2177709" cy="664201"/>
      </dsp:txXfrm>
    </dsp:sp>
    <dsp:sp modelId="{52809F75-83A6-43B6-A232-CE30D72B32AF}">
      <dsp:nvSpPr>
        <dsp:cNvPr id="0" name=""/>
        <dsp:cNvSpPr/>
      </dsp:nvSpPr>
      <dsp:spPr>
        <a:xfrm>
          <a:off x="1795853" y="1067843"/>
          <a:ext cx="567467" cy="891358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</a:rPr>
            <a:t>分歧事件</a:t>
          </a:r>
          <a:r>
            <a:rPr lang="en-US" altLang="zh-TW" sz="1800" kern="12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</a:rPr>
            <a:t>1</a:t>
          </a:r>
          <a:endParaRPr lang="zh-TW" altLang="en-US" sz="1800" kern="1200" dirty="0">
            <a:solidFill>
              <a:schemeClr val="bg2"/>
            </a:solidFill>
            <a:latin typeface="DengXian" panose="02010600030101010101" pitchFamily="2" charset="-122"/>
            <a:ea typeface="DengXian" panose="02010600030101010101" pitchFamily="2" charset="-122"/>
          </a:endParaRPr>
        </a:p>
      </dsp:txBody>
      <dsp:txXfrm>
        <a:off x="1795853" y="1067843"/>
        <a:ext cx="567467" cy="891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82E9-89A1-4099-90CD-C488B452DC09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475C4-75C5-4288-B792-85ED7B5CF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52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A503E-1CEB-BB41-8FB5-273D518C1A1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981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7833" y="2059000"/>
            <a:ext cx="4972800" cy="2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15033" y="4295600"/>
            <a:ext cx="3018400" cy="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0117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05522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574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A4457-0803-F44E-89BE-4141F1B1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7850F-8AB2-FF49-B434-AE948718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9FAF25-9583-354D-BA2A-37218A4E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923-DA15-400F-9281-CE9467D9AD36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29BBF6-E571-584B-B9F1-D295DAFF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FA2892-6FD6-5D44-B5A1-3BB8EF03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2C26-96E9-4EAA-B9AF-B35D98FD5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4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50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66033" y="593367"/>
            <a:ext cx="866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1425600" y="1951567"/>
            <a:ext cx="934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7956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1766033" y="593367"/>
            <a:ext cx="866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49524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834367" y="513333"/>
            <a:ext cx="65232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5298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43362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4002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66775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357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66033" y="593367"/>
            <a:ext cx="866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5600" y="1951567"/>
            <a:ext cx="934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53385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pJUk1sgULA" TargetMode="Externa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3">
              <a:lumMod val="40000"/>
              <a:lumOff val="60000"/>
            </a:schemeClr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53719-811A-4D4D-BA48-D8946D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852" y="3429000"/>
            <a:ext cx="9910296" cy="2590027"/>
          </a:xfrm>
        </p:spPr>
        <p:txBody>
          <a:bodyPr anchor="t">
            <a:normAutofit fontScale="90000"/>
          </a:bodyPr>
          <a:lstStyle/>
          <a:p>
            <a:pPr algn="l"/>
            <a:r>
              <a:rPr kumimoji="1" lang="en-US" altLang="zh-TW" sz="8000" b="1" dirty="0">
                <a:solidFill>
                  <a:schemeClr val="accent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110-2</a:t>
            </a:r>
            <a:r>
              <a:rPr kumimoji="1" lang="zh-TW" altLang="en-US" sz="8000" b="1" dirty="0">
                <a:solidFill>
                  <a:schemeClr val="accent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行動</a:t>
            </a:r>
            <a:r>
              <a:rPr kumimoji="1" lang="en-US" altLang="zh-TW" sz="8000" b="1" dirty="0">
                <a:solidFill>
                  <a:schemeClr val="accent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App</a:t>
            </a:r>
            <a:r>
              <a:rPr kumimoji="1" lang="zh-CN" altLang="en-US" sz="8000" b="1" dirty="0">
                <a:solidFill>
                  <a:schemeClr val="accent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開發</a:t>
            </a:r>
            <a:br>
              <a:rPr kumimoji="1" lang="en-US" altLang="zh-CN" sz="8000" b="1" dirty="0">
                <a:solidFill>
                  <a:schemeClr val="accent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kumimoji="1" lang="zh-CN" altLang="en-US" sz="8000" b="1" dirty="0">
                <a:solidFill>
                  <a:schemeClr val="accent6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期末報告</a:t>
            </a:r>
            <a:endParaRPr kumimoji="1" lang="zh-TW" altLang="en-US" sz="8000" b="1" dirty="0">
              <a:solidFill>
                <a:schemeClr val="accent6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EF7BBD-354A-0746-B68F-499FD3028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853" y="2147267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kumimoji="1" lang="zh-TW" altLang="en-US" sz="2200" b="1" dirty="0">
                <a:solidFill>
                  <a:schemeClr val="accent5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第 </a:t>
            </a:r>
            <a:r>
              <a:rPr kumimoji="1" lang="en-US" altLang="zh-TW" sz="2200" b="1" dirty="0">
                <a:solidFill>
                  <a:schemeClr val="accent5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17</a:t>
            </a:r>
            <a:r>
              <a:rPr lang="zh-TW" altLang="en-US" sz="2200" b="1" dirty="0">
                <a:solidFill>
                  <a:schemeClr val="accent5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2200" b="1" dirty="0">
                <a:solidFill>
                  <a:schemeClr val="accent5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組</a:t>
            </a:r>
            <a:endParaRPr kumimoji="1" lang="en-US" altLang="zh-TW" sz="2200" b="1" dirty="0">
              <a:solidFill>
                <a:schemeClr val="accent5">
                  <a:lumMod val="7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l"/>
            <a:r>
              <a:rPr kumimoji="1" lang="en-US" altLang="zh-TW" sz="2200" dirty="0">
                <a:solidFill>
                  <a:schemeClr val="accent5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09156146 </a:t>
            </a:r>
            <a:r>
              <a:rPr kumimoji="1" lang="zh-TW" altLang="en-US" sz="2200" dirty="0">
                <a:solidFill>
                  <a:schemeClr val="accent5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張庭禎</a:t>
            </a:r>
            <a:endParaRPr kumimoji="1" lang="en-US" altLang="zh-TW" sz="2200" dirty="0">
              <a:solidFill>
                <a:schemeClr val="accent5">
                  <a:lumMod val="7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7997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6FC9C-E650-3E4C-A844-FA426610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81" y="363711"/>
            <a:ext cx="1856293" cy="19014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sz="4800" b="1" kern="1200" dirty="0">
                <a:solidFill>
                  <a:schemeClr val="accent4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j-cs"/>
              </a:rPr>
              <a:t>App</a:t>
            </a:r>
            <a:r>
              <a:rPr kumimoji="1" lang="zh-CN" altLang="en-US" sz="4800" b="1" kern="1200" dirty="0">
                <a:solidFill>
                  <a:schemeClr val="accent4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j-cs"/>
              </a:rPr>
              <a:t>介紹</a:t>
            </a:r>
            <a:endParaRPr kumimoji="1" lang="en-US" altLang="zh-TW" sz="4800" b="1" kern="1200" dirty="0">
              <a:solidFill>
                <a:schemeClr val="accent4"/>
              </a:solidFill>
              <a:latin typeface="DengXian" panose="02010600030101010101" pitchFamily="2" charset="-122"/>
              <a:ea typeface="DengXian" panose="02010600030101010101" pitchFamily="2" charset="-122"/>
              <a:cs typeface="+mj-cs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87D5DD5-C803-784D-AB2D-43AE8084B80F}"/>
              </a:ext>
            </a:extLst>
          </p:cNvPr>
          <p:cNvSpPr txBox="1">
            <a:spLocks/>
          </p:cNvSpPr>
          <p:nvPr/>
        </p:nvSpPr>
        <p:spPr>
          <a:xfrm>
            <a:off x="5584064" y="1002690"/>
            <a:ext cx="6248155" cy="4852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200" b="1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遊戲類型：</a:t>
            </a:r>
            <a:br>
              <a:rPr kumimoji="1" lang="en-US" altLang="zh-CN" sz="2200" b="1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kumimoji="1" lang="zh-CN" altLang="en-US" sz="22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電子互動小說</a:t>
            </a:r>
            <a:r>
              <a:rPr kumimoji="1" lang="zh-TW" altLang="en-US" sz="22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kumimoji="1" lang="zh-CN" altLang="en-US" sz="22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endParaRPr kumimoji="1" lang="en-US" altLang="zh-CN" sz="22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kumimoji="1" lang="zh-CN" altLang="en-US" sz="2200" b="1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遊戲簡介：</a:t>
            </a:r>
            <a:br>
              <a:rPr kumimoji="1" lang="en-US" altLang="zh-CN" sz="2200" b="1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kumimoji="1" lang="zh-TW" altLang="en-US" sz="22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在學生時期，多多少少會有在課堂上睡著的時候。不過，當下一節課要換教室，剛醒來卻發現同學們都不見了。不知情的我該如何選擇下一步？</a:t>
            </a:r>
            <a:endParaRPr kumimoji="1" lang="en-US" altLang="zh-TW" sz="22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/>
            <a:endParaRPr kumimoji="1" lang="en-US" altLang="zh-CN" sz="22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kumimoji="1" lang="zh-CN" altLang="en-US" sz="2200" b="1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遊戲特色：</a:t>
            </a:r>
            <a:br>
              <a:rPr kumimoji="1" lang="en-US" altLang="zh-CN" sz="2200" b="1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kumimoji="1" lang="en-US" altLang="zh-TW" sz="22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kumimoji="1" lang="zh-TW" altLang="en-US" sz="22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簡單的角色互動。</a:t>
            </a:r>
            <a:br>
              <a:rPr kumimoji="1" lang="en-US" altLang="zh-TW" sz="22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kumimoji="1" lang="en-US" altLang="zh-TW" sz="22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kumimoji="1" lang="zh-TW" altLang="en-US" sz="22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有</a:t>
            </a:r>
            <a:r>
              <a:rPr kumimoji="1" lang="en-US" altLang="zh-TW" sz="22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kumimoji="1" lang="zh-TW" altLang="en-US" sz="22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種讓人意想不到的結局。</a:t>
            </a:r>
            <a:endParaRPr kumimoji="1" lang="en-US" altLang="zh-CN" sz="22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86A75D2-E05C-1EE5-D9DA-2CADDC1C4ED7}"/>
              </a:ext>
            </a:extLst>
          </p:cNvPr>
          <p:cNvGrpSpPr/>
          <p:nvPr/>
        </p:nvGrpSpPr>
        <p:grpSpPr>
          <a:xfrm>
            <a:off x="2485092" y="1002690"/>
            <a:ext cx="2483899" cy="4852619"/>
            <a:chOff x="2485092" y="1002690"/>
            <a:chExt cx="2483899" cy="4852619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76F57645-C62A-DDB5-1A2C-35117770D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15"/>
            <a:stretch/>
          </p:blipFill>
          <p:spPr>
            <a:xfrm>
              <a:off x="2589316" y="1292922"/>
              <a:ext cx="2275450" cy="4061207"/>
            </a:xfrm>
            <a:prstGeom prst="rect">
              <a:avLst/>
            </a:prstGeom>
          </p:spPr>
        </p:pic>
        <p:grpSp>
          <p:nvGrpSpPr>
            <p:cNvPr id="25" name="Google Shape;720;p25">
              <a:extLst>
                <a:ext uri="{FF2B5EF4-FFF2-40B4-BE49-F238E27FC236}">
                  <a16:creationId xmlns:a16="http://schemas.microsoft.com/office/drawing/2014/main" id="{F69E51C2-6AC1-1B92-DF72-1C021A32B7D6}"/>
                </a:ext>
              </a:extLst>
            </p:cNvPr>
            <p:cNvGrpSpPr/>
            <p:nvPr/>
          </p:nvGrpSpPr>
          <p:grpSpPr>
            <a:xfrm>
              <a:off x="2485092" y="1002690"/>
              <a:ext cx="2483899" cy="4852619"/>
              <a:chOff x="778675" y="1383025"/>
              <a:chExt cx="1127350" cy="2202425"/>
            </a:xfrm>
          </p:grpSpPr>
          <p:sp>
            <p:nvSpPr>
              <p:cNvPr id="26" name="Google Shape;721;p25">
                <a:extLst>
                  <a:ext uri="{FF2B5EF4-FFF2-40B4-BE49-F238E27FC236}">
                    <a16:creationId xmlns:a16="http://schemas.microsoft.com/office/drawing/2014/main" id="{F9CF5F03-7010-2069-786A-85F8F23B7AD0}"/>
                  </a:ext>
                </a:extLst>
              </p:cNvPr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avLst/>
                <a:gdLst/>
                <a:ahLst/>
                <a:cxnLst/>
                <a:rect l="l" t="t" r="r" b="b"/>
                <a:pathLst>
                  <a:path w="45094" h="88097" extrusionOk="0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22;p25">
                <a:extLst>
                  <a:ext uri="{FF2B5EF4-FFF2-40B4-BE49-F238E27FC236}">
                    <a16:creationId xmlns:a16="http://schemas.microsoft.com/office/drawing/2014/main" id="{89F76818-0082-D959-F22C-AD06C31D876B}"/>
                  </a:ext>
                </a:extLst>
              </p:cNvPr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6" extrusionOk="0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12072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6FC9C-E650-3E4C-A844-FA426610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 anchor="ctr"/>
          <a:lstStyle/>
          <a:p>
            <a:pPr algn="ctr"/>
            <a:r>
              <a:rPr kumimoji="1" lang="en-US" altLang="zh-TW" sz="4000" b="1" dirty="0">
                <a:solidFill>
                  <a:schemeClr val="accent4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App</a:t>
            </a:r>
            <a:r>
              <a:rPr kumimoji="1" lang="zh-CN" altLang="en-US" sz="4000" b="1" dirty="0">
                <a:solidFill>
                  <a:schemeClr val="accent4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預覽畫面</a:t>
            </a:r>
            <a:endParaRPr kumimoji="1" lang="zh-TW" altLang="en-US" sz="4000" b="1" dirty="0">
              <a:solidFill>
                <a:schemeClr val="accent4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DBA5F401-0087-4546-A5A0-8F51686A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6AD451C4-6CBF-5F45-AE3B-2401CAFDF4B2}"/>
              </a:ext>
            </a:extLst>
          </p:cNvPr>
          <p:cNvGrpSpPr/>
          <p:nvPr/>
        </p:nvGrpSpPr>
        <p:grpSpPr>
          <a:xfrm>
            <a:off x="788782" y="1787272"/>
            <a:ext cx="2101679" cy="4105903"/>
            <a:chOff x="788782" y="1787272"/>
            <a:chExt cx="2101679" cy="410590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278376D-C52D-21DE-61B4-F9063B99F2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215"/>
            <a:stretch/>
          </p:blipFill>
          <p:spPr>
            <a:xfrm>
              <a:off x="876878" y="2035053"/>
              <a:ext cx="1925486" cy="3436595"/>
            </a:xfrm>
            <a:prstGeom prst="rect">
              <a:avLst/>
            </a:prstGeom>
          </p:spPr>
        </p:pic>
        <p:grpSp>
          <p:nvGrpSpPr>
            <p:cNvPr id="10" name="Google Shape;720;p25">
              <a:extLst>
                <a:ext uri="{FF2B5EF4-FFF2-40B4-BE49-F238E27FC236}">
                  <a16:creationId xmlns:a16="http://schemas.microsoft.com/office/drawing/2014/main" id="{D7BB3C38-19C9-6178-667C-34265A4CB1CC}"/>
                </a:ext>
              </a:extLst>
            </p:cNvPr>
            <p:cNvGrpSpPr/>
            <p:nvPr/>
          </p:nvGrpSpPr>
          <p:grpSpPr>
            <a:xfrm>
              <a:off x="788782" y="1787272"/>
              <a:ext cx="2101679" cy="4105903"/>
              <a:chOff x="778675" y="1383025"/>
              <a:chExt cx="1127350" cy="2202425"/>
            </a:xfrm>
          </p:grpSpPr>
          <p:sp>
            <p:nvSpPr>
              <p:cNvPr id="11" name="Google Shape;721;p25">
                <a:extLst>
                  <a:ext uri="{FF2B5EF4-FFF2-40B4-BE49-F238E27FC236}">
                    <a16:creationId xmlns:a16="http://schemas.microsoft.com/office/drawing/2014/main" id="{ACC5101A-8507-FF2D-1C75-46113A693F53}"/>
                  </a:ext>
                </a:extLst>
              </p:cNvPr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avLst/>
                <a:gdLst/>
                <a:ahLst/>
                <a:cxnLst/>
                <a:rect l="l" t="t" r="r" b="b"/>
                <a:pathLst>
                  <a:path w="45094" h="88097" extrusionOk="0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22;p25">
                <a:extLst>
                  <a:ext uri="{FF2B5EF4-FFF2-40B4-BE49-F238E27FC236}">
                    <a16:creationId xmlns:a16="http://schemas.microsoft.com/office/drawing/2014/main" id="{F5F0C101-661E-FCB7-4C1F-1FBAB4880D77}"/>
                  </a:ext>
                </a:extLst>
              </p:cNvPr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6" extrusionOk="0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694758DF-F4F6-C729-E383-AF9CC1395B12}"/>
              </a:ext>
            </a:extLst>
          </p:cNvPr>
          <p:cNvGrpSpPr/>
          <p:nvPr/>
        </p:nvGrpSpPr>
        <p:grpSpPr>
          <a:xfrm>
            <a:off x="3638743" y="1787271"/>
            <a:ext cx="2101679" cy="4105903"/>
            <a:chOff x="3638743" y="1787271"/>
            <a:chExt cx="2101679" cy="4105903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E8F578D8-9EF5-A772-85C5-93A645C07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055"/>
            <a:stretch/>
          </p:blipFill>
          <p:spPr>
            <a:xfrm>
              <a:off x="3728547" y="2033685"/>
              <a:ext cx="1922071" cy="3436273"/>
            </a:xfrm>
            <a:prstGeom prst="rect">
              <a:avLst/>
            </a:prstGeom>
          </p:spPr>
        </p:pic>
        <p:grpSp>
          <p:nvGrpSpPr>
            <p:cNvPr id="18" name="Google Shape;720;p25">
              <a:extLst>
                <a:ext uri="{FF2B5EF4-FFF2-40B4-BE49-F238E27FC236}">
                  <a16:creationId xmlns:a16="http://schemas.microsoft.com/office/drawing/2014/main" id="{B3D7CFE6-4E43-06BB-6B1E-4F9A76552D8D}"/>
                </a:ext>
              </a:extLst>
            </p:cNvPr>
            <p:cNvGrpSpPr/>
            <p:nvPr/>
          </p:nvGrpSpPr>
          <p:grpSpPr>
            <a:xfrm>
              <a:off x="3638743" y="1787271"/>
              <a:ext cx="2101679" cy="4105903"/>
              <a:chOff x="778675" y="1383025"/>
              <a:chExt cx="1127350" cy="2202425"/>
            </a:xfrm>
          </p:grpSpPr>
          <p:sp>
            <p:nvSpPr>
              <p:cNvPr id="19" name="Google Shape;721;p25">
                <a:extLst>
                  <a:ext uri="{FF2B5EF4-FFF2-40B4-BE49-F238E27FC236}">
                    <a16:creationId xmlns:a16="http://schemas.microsoft.com/office/drawing/2014/main" id="{7A4DE4D6-53EA-CB8F-9A91-91ED16403320}"/>
                  </a:ext>
                </a:extLst>
              </p:cNvPr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avLst/>
                <a:gdLst/>
                <a:ahLst/>
                <a:cxnLst/>
                <a:rect l="l" t="t" r="r" b="b"/>
                <a:pathLst>
                  <a:path w="45094" h="88097" extrusionOk="0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22;p25">
                <a:extLst>
                  <a:ext uri="{FF2B5EF4-FFF2-40B4-BE49-F238E27FC236}">
                    <a16:creationId xmlns:a16="http://schemas.microsoft.com/office/drawing/2014/main" id="{E062E1E2-A7A9-CD6B-9080-4426F6FF19FE}"/>
                  </a:ext>
                </a:extLst>
              </p:cNvPr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6" extrusionOk="0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C17D91C-DCA3-2390-BA53-E86379B539C0}"/>
              </a:ext>
            </a:extLst>
          </p:cNvPr>
          <p:cNvGrpSpPr/>
          <p:nvPr/>
        </p:nvGrpSpPr>
        <p:grpSpPr>
          <a:xfrm>
            <a:off x="6488704" y="1787272"/>
            <a:ext cx="2101679" cy="4105903"/>
            <a:chOff x="6488704" y="1787272"/>
            <a:chExt cx="2101679" cy="4105903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C2402549-DE94-E459-6CC0-02F582DD5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055"/>
            <a:stretch/>
          </p:blipFill>
          <p:spPr>
            <a:xfrm>
              <a:off x="6578508" y="2033687"/>
              <a:ext cx="1922071" cy="3436273"/>
            </a:xfrm>
            <a:prstGeom prst="rect">
              <a:avLst/>
            </a:prstGeom>
          </p:spPr>
        </p:pic>
        <p:grpSp>
          <p:nvGrpSpPr>
            <p:cNvPr id="21" name="Google Shape;720;p25">
              <a:extLst>
                <a:ext uri="{FF2B5EF4-FFF2-40B4-BE49-F238E27FC236}">
                  <a16:creationId xmlns:a16="http://schemas.microsoft.com/office/drawing/2014/main" id="{B0C82F63-BB2B-B9CD-0218-A298DF84CEC3}"/>
                </a:ext>
              </a:extLst>
            </p:cNvPr>
            <p:cNvGrpSpPr/>
            <p:nvPr/>
          </p:nvGrpSpPr>
          <p:grpSpPr>
            <a:xfrm>
              <a:off x="6488704" y="1787272"/>
              <a:ext cx="2101679" cy="4105903"/>
              <a:chOff x="778675" y="1383025"/>
              <a:chExt cx="1127350" cy="2202425"/>
            </a:xfrm>
          </p:grpSpPr>
          <p:sp>
            <p:nvSpPr>
              <p:cNvPr id="22" name="Google Shape;721;p25">
                <a:extLst>
                  <a:ext uri="{FF2B5EF4-FFF2-40B4-BE49-F238E27FC236}">
                    <a16:creationId xmlns:a16="http://schemas.microsoft.com/office/drawing/2014/main" id="{DAD7D0F9-D626-201C-646E-8394F11B43E8}"/>
                  </a:ext>
                </a:extLst>
              </p:cNvPr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avLst/>
                <a:gdLst/>
                <a:ahLst/>
                <a:cxnLst/>
                <a:rect l="l" t="t" r="r" b="b"/>
                <a:pathLst>
                  <a:path w="45094" h="88097" extrusionOk="0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22;p25">
                <a:extLst>
                  <a:ext uri="{FF2B5EF4-FFF2-40B4-BE49-F238E27FC236}">
                    <a16:creationId xmlns:a16="http://schemas.microsoft.com/office/drawing/2014/main" id="{FE9C9932-1A58-C9AD-681B-29AA5E560FC9}"/>
                  </a:ext>
                </a:extLst>
              </p:cNvPr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6" extrusionOk="0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943E88A-2803-6C3D-AF06-82B77DD24D40}"/>
              </a:ext>
            </a:extLst>
          </p:cNvPr>
          <p:cNvGrpSpPr/>
          <p:nvPr/>
        </p:nvGrpSpPr>
        <p:grpSpPr>
          <a:xfrm>
            <a:off x="9338666" y="1775223"/>
            <a:ext cx="2101679" cy="4105903"/>
            <a:chOff x="9338666" y="1775223"/>
            <a:chExt cx="2101679" cy="4105903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42AE4765-33BC-D6CE-A8FD-7801945322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055"/>
            <a:stretch/>
          </p:blipFill>
          <p:spPr>
            <a:xfrm>
              <a:off x="9428470" y="2022406"/>
              <a:ext cx="1922071" cy="3436273"/>
            </a:xfrm>
            <a:prstGeom prst="rect">
              <a:avLst/>
            </a:prstGeom>
          </p:spPr>
        </p:pic>
        <p:grpSp>
          <p:nvGrpSpPr>
            <p:cNvPr id="24" name="Google Shape;720;p25">
              <a:extLst>
                <a:ext uri="{FF2B5EF4-FFF2-40B4-BE49-F238E27FC236}">
                  <a16:creationId xmlns:a16="http://schemas.microsoft.com/office/drawing/2014/main" id="{F01BED90-73C1-FBD6-90D8-9F7EB90B1CA9}"/>
                </a:ext>
              </a:extLst>
            </p:cNvPr>
            <p:cNvGrpSpPr/>
            <p:nvPr/>
          </p:nvGrpSpPr>
          <p:grpSpPr>
            <a:xfrm>
              <a:off x="9338666" y="1775223"/>
              <a:ext cx="2101679" cy="4105903"/>
              <a:chOff x="778675" y="1383025"/>
              <a:chExt cx="1127350" cy="2202425"/>
            </a:xfrm>
          </p:grpSpPr>
          <p:sp>
            <p:nvSpPr>
              <p:cNvPr id="25" name="Google Shape;721;p25">
                <a:extLst>
                  <a:ext uri="{FF2B5EF4-FFF2-40B4-BE49-F238E27FC236}">
                    <a16:creationId xmlns:a16="http://schemas.microsoft.com/office/drawing/2014/main" id="{D9E059A2-4544-FAB2-6401-6478E95614DE}"/>
                  </a:ext>
                </a:extLst>
              </p:cNvPr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avLst/>
                <a:gdLst/>
                <a:ahLst/>
                <a:cxnLst/>
                <a:rect l="l" t="t" r="r" b="b"/>
                <a:pathLst>
                  <a:path w="45094" h="88097" extrusionOk="0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22;p25">
                <a:extLst>
                  <a:ext uri="{FF2B5EF4-FFF2-40B4-BE49-F238E27FC236}">
                    <a16:creationId xmlns:a16="http://schemas.microsoft.com/office/drawing/2014/main" id="{92B28CDD-8BC7-26D1-9629-F7FDD260B3AA}"/>
                  </a:ext>
                </a:extLst>
              </p:cNvPr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6" extrusionOk="0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115147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8B09E-5624-0719-A4E5-91262968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64" y="593367"/>
            <a:ext cx="3124200" cy="763600"/>
          </a:xfrm>
        </p:spPr>
        <p:txBody>
          <a:bodyPr/>
          <a:lstStyle/>
          <a:p>
            <a:pPr algn="l"/>
            <a:r>
              <a:rPr lang="zh-TW" altLang="en-US" sz="4000" b="1" dirty="0">
                <a:solidFill>
                  <a:schemeClr val="accent4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分歧事件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821720F-DB5D-1AD5-76FA-4D2C71735C63}"/>
              </a:ext>
            </a:extLst>
          </p:cNvPr>
          <p:cNvGrpSpPr/>
          <p:nvPr/>
        </p:nvGrpSpPr>
        <p:grpSpPr>
          <a:xfrm>
            <a:off x="689264" y="1356967"/>
            <a:ext cx="10179627" cy="4655067"/>
            <a:chOff x="961736" y="1356967"/>
            <a:chExt cx="10179627" cy="4655067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66B8A0A5-6B34-66DA-8813-6C14D6FBABAD}"/>
                </a:ext>
              </a:extLst>
            </p:cNvPr>
            <p:cNvCxnSpPr>
              <a:cxnSpLocks/>
            </p:cNvCxnSpPr>
            <p:nvPr/>
          </p:nvCxnSpPr>
          <p:spPr>
            <a:xfrm>
              <a:off x="7992918" y="2639291"/>
              <a:ext cx="3148444" cy="3023755"/>
            </a:xfrm>
            <a:prstGeom prst="bentConnector3">
              <a:avLst>
                <a:gd name="adj1" fmla="val 121617"/>
              </a:avLst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5" name="資料庫圖表 4">
              <a:extLst>
                <a:ext uri="{FF2B5EF4-FFF2-40B4-BE49-F238E27FC236}">
                  <a16:creationId xmlns:a16="http://schemas.microsoft.com/office/drawing/2014/main" id="{255B146C-78F0-128C-5574-6774185CF33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84802219"/>
                </p:ext>
              </p:extLst>
            </p:nvPr>
          </p:nvGraphicFramePr>
          <p:xfrm>
            <a:off x="961736" y="1356967"/>
            <a:ext cx="10179627" cy="46550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5" name="直線單箭頭接點 8">
              <a:extLst>
                <a:ext uri="{FF2B5EF4-FFF2-40B4-BE49-F238E27FC236}">
                  <a16:creationId xmlns:a16="http://schemas.microsoft.com/office/drawing/2014/main" id="{1A95CFDD-B2A5-4972-4258-23B0F5493473}"/>
                </a:ext>
              </a:extLst>
            </p:cNvPr>
            <p:cNvCxnSpPr>
              <a:cxnSpLocks/>
            </p:cNvCxnSpPr>
            <p:nvPr/>
          </p:nvCxnSpPr>
          <p:spPr>
            <a:xfrm>
              <a:off x="8136080" y="3512127"/>
              <a:ext cx="3005283" cy="976746"/>
            </a:xfrm>
            <a:prstGeom prst="bentConnector3">
              <a:avLst>
                <a:gd name="adj1" fmla="val 114656"/>
              </a:avLst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1492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4012CE0-708A-B149-9272-ED764CAF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296" y="528822"/>
            <a:ext cx="9755407" cy="997068"/>
          </a:xfrm>
        </p:spPr>
        <p:txBody>
          <a:bodyPr anchor="ctr"/>
          <a:lstStyle/>
          <a:p>
            <a:pPr algn="ctr"/>
            <a:r>
              <a:rPr kumimoji="1" lang="zh-CN" altLang="en-US" sz="4000" b="1" dirty="0">
                <a:solidFill>
                  <a:schemeClr val="accent4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開發時遇到問題</a:t>
            </a:r>
            <a:r>
              <a:rPr kumimoji="1" lang="en-US" altLang="zh-CN" sz="4000" b="1" dirty="0">
                <a:solidFill>
                  <a:schemeClr val="accent4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kumimoji="1" lang="zh-CN" altLang="en-US" sz="4000" b="1" dirty="0">
                <a:solidFill>
                  <a:schemeClr val="accent4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修課心得</a:t>
            </a:r>
            <a:r>
              <a:rPr kumimoji="1" lang="en-US" altLang="zh-CN" sz="4000" b="1" dirty="0">
                <a:solidFill>
                  <a:schemeClr val="accent4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kumimoji="1" lang="zh-CN" altLang="en-US" sz="4000" b="1" dirty="0">
                <a:solidFill>
                  <a:schemeClr val="accent4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對未來的想法</a:t>
            </a:r>
            <a:endParaRPr kumimoji="1" lang="zh-TW" altLang="en-US" sz="4000" b="1" dirty="0">
              <a:solidFill>
                <a:schemeClr val="accent4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F93E9-21FA-2949-8A0F-16344E72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303" y="1773978"/>
            <a:ext cx="10109394" cy="4555200"/>
          </a:xfrm>
        </p:spPr>
        <p:txBody>
          <a:bodyPr anchor="t">
            <a:normAutofit lnSpcReduction="10000"/>
          </a:bodyPr>
          <a:lstStyle/>
          <a:p>
            <a:pPr>
              <a:buClr>
                <a:schemeClr val="bg2"/>
              </a:buClr>
            </a:pPr>
            <a:r>
              <a:rPr kumimoji="1" lang="zh-TW" altLang="en-US" sz="2000" b="1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開發時遇到問題：</a:t>
            </a:r>
            <a:br>
              <a:rPr kumimoji="1" lang="en-US" altLang="zh-TW" sz="2000" b="1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kumimoji="1" lang="en-US" altLang="zh-TW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前一個畫面的音檔在切換畫面後，不會馬上停止。</a:t>
            </a:r>
            <a:br>
              <a:rPr kumimoji="1" lang="en-US" altLang="zh-TW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kumimoji="1" lang="en-US" altLang="zh-TW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2.</a:t>
            </a:r>
            <a:r>
              <a:rPr kumimoji="1" lang="zh-TW" altLang="en-US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音檔播完但還沒切換畫面，不知道要如何讓音檔循環播放。</a:t>
            </a:r>
            <a:br>
              <a:rPr kumimoji="1" lang="en-US" altLang="zh-TW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kumimoji="1" lang="en-US" altLang="zh-TW" sz="20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Clr>
                <a:schemeClr val="bg2"/>
              </a:buClr>
            </a:pPr>
            <a:r>
              <a:rPr kumimoji="1" lang="zh-TW" altLang="en-US" sz="2000" b="1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修課心得：</a:t>
            </a:r>
            <a:br>
              <a:rPr kumimoji="1" lang="en-US" altLang="zh-TW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kumimoji="1" lang="zh-TW" altLang="en-US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這堂課使用的程式語言是</a:t>
            </a:r>
            <a:r>
              <a:rPr kumimoji="1" lang="en-US" altLang="zh-TW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Java</a:t>
            </a:r>
            <a:r>
              <a:rPr kumimoji="1" lang="zh-TW" altLang="en-US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，對我來說並不陌生。但要用它來寫</a:t>
            </a:r>
            <a:r>
              <a:rPr kumimoji="1" lang="en-US" altLang="zh-TW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app</a:t>
            </a:r>
            <a:r>
              <a:rPr kumimoji="1" lang="zh-TW" altLang="en-US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，真的需要花時間去消化。特別是在做期末專案時，老師做的模板切切實實的讓我了解到「物件」的強大優點，同時讓我更進一步地去學習使用物件導向。這門課剛開始我學習得有些吃力，不僅僅是因為</a:t>
            </a:r>
            <a:r>
              <a:rPr kumimoji="1" lang="en-US" altLang="zh-TW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Android Studio</a:t>
            </a:r>
            <a:r>
              <a:rPr kumimoji="1" lang="zh-TW" altLang="en-US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介面操作上的複雜度，還有它在使用時的情況也很不理想，常常程式寫到一半會出現卡頓，跑模擬器也需要花時間等。真的跟老師在第一堂課說的一樣，會需要很大的「耐心」。</a:t>
            </a:r>
            <a:br>
              <a:rPr kumimoji="1" lang="en-US" altLang="zh-TW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endParaRPr kumimoji="1" lang="en-US" altLang="zh-TW" sz="20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Clr>
                <a:schemeClr val="bg2"/>
              </a:buClr>
            </a:pPr>
            <a:r>
              <a:rPr kumimoji="1" lang="zh-TW" altLang="en-US" sz="2000" b="1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對未來的想法：</a:t>
            </a:r>
            <a:br>
              <a:rPr kumimoji="1" lang="en-US" altLang="zh-TW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kumimoji="1" lang="zh-TW" altLang="en-US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經過這學期的學習後，對</a:t>
            </a:r>
            <a:r>
              <a:rPr kumimoji="1" lang="en-US" altLang="zh-TW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app</a:t>
            </a:r>
            <a:r>
              <a:rPr kumimoji="1" lang="zh-TW" altLang="en-US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開發工程師有更大的敬佩了。未來在使用</a:t>
            </a:r>
            <a:r>
              <a:rPr kumimoji="1" lang="en-US" altLang="zh-TW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app</a:t>
            </a:r>
            <a:r>
              <a:rPr kumimoji="1" lang="zh-TW" altLang="en-US" sz="2000" dirty="0">
                <a:solidFill>
                  <a:schemeClr val="bg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時，不再單單只是讚嘆它的便利性，更多的是去欣賞工程師創作出的「藝術品」。</a:t>
            </a:r>
            <a:endParaRPr kumimoji="1" lang="en-US" altLang="zh-CN" sz="2000" dirty="0">
              <a:solidFill>
                <a:schemeClr val="bg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1EF283-401F-864A-B4C8-47BE040B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TW" dirty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48728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6FC9C-E650-3E4C-A844-FA426610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33" y="593366"/>
            <a:ext cx="8660000" cy="998765"/>
          </a:xfrm>
        </p:spPr>
        <p:txBody>
          <a:bodyPr anchor="ctr"/>
          <a:lstStyle/>
          <a:p>
            <a:pPr algn="ctr"/>
            <a:r>
              <a:rPr kumimoji="1" lang="en-US" altLang="zh-TW" sz="4000" b="1" dirty="0">
                <a:solidFill>
                  <a:schemeClr val="accent4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Demo</a:t>
            </a:r>
            <a:r>
              <a:rPr kumimoji="1" lang="zh-CN" altLang="en-US" sz="4000" b="1" dirty="0">
                <a:solidFill>
                  <a:schemeClr val="accent4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影片網址</a:t>
            </a:r>
            <a:endParaRPr kumimoji="1" lang="zh-TW" altLang="en-US" sz="4000" b="1" dirty="0">
              <a:solidFill>
                <a:schemeClr val="accent4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F93E9-21FA-2949-8A0F-16344E72D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000" dirty="0">
                <a:solidFill>
                  <a:schemeClr val="accent3"/>
                </a:solidFill>
                <a:latin typeface="DengXian" panose="02010600030101010101" pitchFamily="2" charset="-122"/>
                <a:ea typeface="DengXian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https://youtu.be/KpJUk1sgULA</a:t>
            </a:r>
            <a:endParaRPr kumimoji="1" lang="en-US" altLang="zh-TW" sz="2000" dirty="0">
              <a:solidFill>
                <a:schemeClr val="accent3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1578D7-576A-7240-821D-494A44F6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TW" dirty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04349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5">
              <a:lumMod val="20000"/>
              <a:lumOff val="80000"/>
            </a:schemeClr>
          </a:fgClr>
          <a:bgClr>
            <a:schemeClr val="accent6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4B35D1-4C37-13C7-531E-8F60B021B2FF}"/>
              </a:ext>
            </a:extLst>
          </p:cNvPr>
          <p:cNvSpPr txBox="1"/>
          <p:nvPr/>
        </p:nvSpPr>
        <p:spPr>
          <a:xfrm>
            <a:off x="2989943" y="2644170"/>
            <a:ext cx="621211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tx2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THANKS FOR WATCHING</a:t>
            </a:r>
            <a:endParaRPr lang="zh-TW" altLang="en-US" sz="4800" b="1" dirty="0">
              <a:solidFill>
                <a:schemeClr val="tx2">
                  <a:lumMod val="7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52371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martphone Infographics by Slidesgo">
  <a:themeElements>
    <a:clrScheme name="橙紅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橙紅色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橙紅色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3.xml><?xml version="1.0" encoding="utf-8"?>
<a:themeOverride xmlns:a="http://schemas.openxmlformats.org/drawingml/2006/main">
  <a:clrScheme name="橙紅色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4.xml><?xml version="1.0" encoding="utf-8"?>
<a:themeOverride xmlns:a="http://schemas.openxmlformats.org/drawingml/2006/main">
  <a:clrScheme name="橙紅色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5.xml><?xml version="1.0" encoding="utf-8"?>
<a:themeOverride xmlns:a="http://schemas.openxmlformats.org/drawingml/2006/main">
  <a:clrScheme name="橙紅色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6.xml><?xml version="1.0" encoding="utf-8"?>
<a:themeOverride xmlns:a="http://schemas.openxmlformats.org/drawingml/2006/main">
  <a:clrScheme name="橙紅色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396</Words>
  <Application>Microsoft Office PowerPoint</Application>
  <PresentationFormat>寬螢幕</PresentationFormat>
  <Paragraphs>34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DengXian</vt:lpstr>
      <vt:lpstr>Fira Sans Extra Condensed Medium</vt:lpstr>
      <vt:lpstr>Arial</vt:lpstr>
      <vt:lpstr>Calibri</vt:lpstr>
      <vt:lpstr>Roboto</vt:lpstr>
      <vt:lpstr>Smartphone Infographics by Slidesgo</vt:lpstr>
      <vt:lpstr>110-2行動App開發 期末報告</vt:lpstr>
      <vt:lpstr>App介紹</vt:lpstr>
      <vt:lpstr>App預覽畫面</vt:lpstr>
      <vt:lpstr>分歧事件</vt:lpstr>
      <vt:lpstr>開發時遇到問題/修課心得/對未來的想法</vt:lpstr>
      <vt:lpstr>Demo影片網址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110-2行動App開發 期末報告</dc:title>
  <dc:creator>張庭禎</dc:creator>
  <cp:lastModifiedBy>張庭禎</cp:lastModifiedBy>
  <cp:revision>1</cp:revision>
  <dcterms:created xsi:type="dcterms:W3CDTF">2022-06-21T11:56:31Z</dcterms:created>
  <dcterms:modified xsi:type="dcterms:W3CDTF">2022-06-21T18:16:12Z</dcterms:modified>
</cp:coreProperties>
</file>