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3" r:id="rId6"/>
    <p:sldId id="264" r:id="rId7"/>
    <p:sldId id="261" r:id="rId8"/>
    <p:sldId id="265" r:id="rId9"/>
    <p:sldId id="266" r:id="rId10"/>
    <p:sldId id="267" r:id="rId11"/>
    <p:sldId id="268" r:id="rId12"/>
    <p:sldId id="269" r:id="rId13"/>
    <p:sldId id="259" r:id="rId14"/>
    <p:sldId id="260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1EE6E-0CB3-4B48-A974-9514CE9917B6}" v="72" dt="2022-01-16T20:20:43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5344" autoAdjust="0"/>
  </p:normalViewPr>
  <p:slideViewPr>
    <p:cSldViewPr snapToGrid="0" snapToObjects="1">
      <p:cViewPr>
        <p:scale>
          <a:sx n="60" d="100"/>
          <a:sy n="60" d="100"/>
        </p:scale>
        <p:origin x="13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庭禎 張" userId="69dc979f067c9cb1" providerId="LiveId" clId="{A2E1EE6E-0CB3-4B48-A974-9514CE9917B6}"/>
    <pc:docChg chg="undo custSel addSld delSld modSld modMainMaster">
      <pc:chgData name="庭禎 張" userId="69dc979f067c9cb1" providerId="LiveId" clId="{A2E1EE6E-0CB3-4B48-A974-9514CE9917B6}" dt="2022-01-16T20:29:40.879" v="3681" actId="2"/>
      <pc:docMkLst>
        <pc:docMk/>
      </pc:docMkLst>
      <pc:sldChg chg="addSp delSp modSp mod setBg addAnim delAnim setClrOvrMap">
        <pc:chgData name="庭禎 張" userId="69dc979f067c9cb1" providerId="LiveId" clId="{A2E1EE6E-0CB3-4B48-A974-9514CE9917B6}" dt="2022-01-15T18:47:57.435" v="348"/>
        <pc:sldMkLst>
          <pc:docMk/>
          <pc:sldMk cId="4055105989" sldId="256"/>
        </pc:sldMkLst>
        <pc:spChg chg="mod">
          <ac:chgData name="庭禎 張" userId="69dc979f067c9cb1" providerId="LiveId" clId="{A2E1EE6E-0CB3-4B48-A974-9514CE9917B6}" dt="2022-01-15T18:43:56.358" v="328" actId="26606"/>
          <ac:spMkLst>
            <pc:docMk/>
            <pc:sldMk cId="4055105989" sldId="256"/>
            <ac:spMk id="2" creationId="{252FA0C7-F26F-BE44-9007-97003B555D0B}"/>
          </ac:spMkLst>
        </pc:spChg>
        <pc:spChg chg="mod">
          <ac:chgData name="庭禎 張" userId="69dc979f067c9cb1" providerId="LiveId" clId="{A2E1EE6E-0CB3-4B48-A974-9514CE9917B6}" dt="2022-01-15T18:43:56.358" v="328" actId="26606"/>
          <ac:spMkLst>
            <pc:docMk/>
            <pc:sldMk cId="4055105989" sldId="256"/>
            <ac:spMk id="3" creationId="{B2702894-61CD-0243-ABA8-D40F51CBDD25}"/>
          </ac:spMkLst>
        </pc:spChg>
        <pc:spChg chg="add del">
          <ac:chgData name="庭禎 張" userId="69dc979f067c9cb1" providerId="LiveId" clId="{A2E1EE6E-0CB3-4B48-A974-9514CE9917B6}" dt="2022-01-15T18:43:56.358" v="328" actId="26606"/>
          <ac:spMkLst>
            <pc:docMk/>
            <pc:sldMk cId="4055105989" sldId="256"/>
            <ac:spMk id="5" creationId="{D8386171-E87D-46AB-8718-4CE2A88748BD}"/>
          </ac:spMkLst>
        </pc:spChg>
        <pc:spChg chg="add del">
          <ac:chgData name="庭禎 張" userId="69dc979f067c9cb1" providerId="LiveId" clId="{A2E1EE6E-0CB3-4B48-A974-9514CE9917B6}" dt="2022-01-15T18:43:56.358" v="328" actId="26606"/>
          <ac:spMkLst>
            <pc:docMk/>
            <pc:sldMk cId="4055105989" sldId="256"/>
            <ac:spMk id="6" creationId="{207CB456-8849-413C-8210-B663779A32E0}"/>
          </ac:spMkLst>
        </pc:spChg>
        <pc:spChg chg="add del">
          <ac:chgData name="庭禎 張" userId="69dc979f067c9cb1" providerId="LiveId" clId="{A2E1EE6E-0CB3-4B48-A974-9514CE9917B6}" dt="2022-01-15T18:43:56.358" v="328" actId="26606"/>
          <ac:spMkLst>
            <pc:docMk/>
            <pc:sldMk cId="4055105989" sldId="256"/>
            <ac:spMk id="7" creationId="{E513936D-D1EB-4E42-A97F-942BA1F3DFA7}"/>
          </ac:spMkLst>
        </pc:spChg>
        <pc:spChg chg="add del">
          <ac:chgData name="庭禎 張" userId="69dc979f067c9cb1" providerId="LiveId" clId="{A2E1EE6E-0CB3-4B48-A974-9514CE9917B6}" dt="2022-01-15T18:12:24.786" v="231" actId="26606"/>
          <ac:spMkLst>
            <pc:docMk/>
            <pc:sldMk cId="4055105989" sldId="256"/>
            <ac:spMk id="8" creationId="{934F1179-B481-4F9E-BCA3-AFB972070F83}"/>
          </ac:spMkLst>
        </pc:spChg>
        <pc:spChg chg="add del">
          <ac:chgData name="庭禎 張" userId="69dc979f067c9cb1" providerId="LiveId" clId="{A2E1EE6E-0CB3-4B48-A974-9514CE9917B6}" dt="2022-01-15T18:12:24.786" v="231" actId="26606"/>
          <ac:spMkLst>
            <pc:docMk/>
            <pc:sldMk cId="4055105989" sldId="256"/>
            <ac:spMk id="10" creationId="{827DC2C4-B485-428A-BF4A-472D2967F47F}"/>
          </ac:spMkLst>
        </pc:spChg>
        <pc:spChg chg="add del">
          <ac:chgData name="庭禎 張" userId="69dc979f067c9cb1" providerId="LiveId" clId="{A2E1EE6E-0CB3-4B48-A974-9514CE9917B6}" dt="2022-01-15T18:41:17.188" v="311" actId="26606"/>
          <ac:spMkLst>
            <pc:docMk/>
            <pc:sldMk cId="4055105989" sldId="256"/>
            <ac:spMk id="11" creationId="{D8386171-E87D-46AB-8718-4CE2A88748BD}"/>
          </ac:spMkLst>
        </pc:spChg>
        <pc:spChg chg="add del">
          <ac:chgData name="庭禎 張" userId="69dc979f067c9cb1" providerId="LiveId" clId="{A2E1EE6E-0CB3-4B48-A974-9514CE9917B6}" dt="2022-01-15T18:12:24.786" v="231" actId="26606"/>
          <ac:spMkLst>
            <pc:docMk/>
            <pc:sldMk cId="4055105989" sldId="256"/>
            <ac:spMk id="12" creationId="{EE04B5EB-F158-4507-90DD-BD23620C7CC9}"/>
          </ac:spMkLst>
        </pc:spChg>
        <pc:spChg chg="add del">
          <ac:chgData name="庭禎 張" userId="69dc979f067c9cb1" providerId="LiveId" clId="{A2E1EE6E-0CB3-4B48-A974-9514CE9917B6}" dt="2022-01-15T18:41:17.188" v="311" actId="26606"/>
          <ac:spMkLst>
            <pc:docMk/>
            <pc:sldMk cId="4055105989" sldId="256"/>
            <ac:spMk id="13" creationId="{207CB456-8849-413C-8210-B663779A32E0}"/>
          </ac:spMkLst>
        </pc:spChg>
        <pc:spChg chg="add del">
          <ac:chgData name="庭禎 張" userId="69dc979f067c9cb1" providerId="LiveId" clId="{A2E1EE6E-0CB3-4B48-A974-9514CE9917B6}" dt="2022-01-15T18:12:26.495" v="233" actId="26606"/>
          <ac:spMkLst>
            <pc:docMk/>
            <pc:sldMk cId="4055105989" sldId="256"/>
            <ac:spMk id="14" creationId="{48E405C9-94BE-41DA-928C-DEC9A8550E9F}"/>
          </ac:spMkLst>
        </pc:spChg>
        <pc:spChg chg="add del">
          <ac:chgData name="庭禎 張" userId="69dc979f067c9cb1" providerId="LiveId" clId="{A2E1EE6E-0CB3-4B48-A974-9514CE9917B6}" dt="2022-01-15T18:12:26.495" v="233" actId="26606"/>
          <ac:spMkLst>
            <pc:docMk/>
            <pc:sldMk cId="4055105989" sldId="256"/>
            <ac:spMk id="15" creationId="{D278ADA9-6383-4BDD-80D2-8899A402687B}"/>
          </ac:spMkLst>
        </pc:spChg>
        <pc:spChg chg="add del">
          <ac:chgData name="庭禎 張" userId="69dc979f067c9cb1" providerId="LiveId" clId="{A2E1EE6E-0CB3-4B48-A974-9514CE9917B6}" dt="2022-01-15T18:12:26.495" v="233" actId="26606"/>
          <ac:spMkLst>
            <pc:docMk/>
            <pc:sldMk cId="4055105989" sldId="256"/>
            <ac:spMk id="16" creationId="{D2091A72-D5BB-42AC-8FD3-F7747D90861E}"/>
          </ac:spMkLst>
        </pc:spChg>
        <pc:spChg chg="add del">
          <ac:chgData name="庭禎 張" userId="69dc979f067c9cb1" providerId="LiveId" clId="{A2E1EE6E-0CB3-4B48-A974-9514CE9917B6}" dt="2022-01-15T18:12:26.495" v="233" actId="26606"/>
          <ac:spMkLst>
            <pc:docMk/>
            <pc:sldMk cId="4055105989" sldId="256"/>
            <ac:spMk id="17" creationId="{484B7147-B0F6-40ED-B5A2-FF72BC8198B6}"/>
          </ac:spMkLst>
        </pc:spChg>
        <pc:spChg chg="add del">
          <ac:chgData name="庭禎 張" userId="69dc979f067c9cb1" providerId="LiveId" clId="{A2E1EE6E-0CB3-4B48-A974-9514CE9917B6}" dt="2022-01-15T18:12:26.495" v="233" actId="26606"/>
          <ac:spMkLst>
            <pc:docMk/>
            <pc:sldMk cId="4055105989" sldId="256"/>
            <ac:spMk id="18" creationId="{6ED12BFC-A737-46AF-8411-481112D54B0C}"/>
          </ac:spMkLst>
        </pc:spChg>
        <pc:spChg chg="add del">
          <ac:chgData name="庭禎 張" userId="69dc979f067c9cb1" providerId="LiveId" clId="{A2E1EE6E-0CB3-4B48-A974-9514CE9917B6}" dt="2022-01-15T18:12:26.495" v="233" actId="26606"/>
          <ac:spMkLst>
            <pc:docMk/>
            <pc:sldMk cId="4055105989" sldId="256"/>
            <ac:spMk id="19" creationId="{B36D2DE0-0628-4A9A-A59D-7BA8B5EB3022}"/>
          </ac:spMkLst>
        </pc:spChg>
        <pc:spChg chg="add del">
          <ac:chgData name="庭禎 張" userId="69dc979f067c9cb1" providerId="LiveId" clId="{A2E1EE6E-0CB3-4B48-A974-9514CE9917B6}" dt="2022-01-15T18:13:23.145" v="251" actId="26606"/>
          <ac:spMkLst>
            <pc:docMk/>
            <pc:sldMk cId="4055105989" sldId="256"/>
            <ac:spMk id="20" creationId="{4734BADF-9461-4621-B112-2D7BABEA7DD0}"/>
          </ac:spMkLst>
        </pc:spChg>
        <pc:spChg chg="add del">
          <ac:chgData name="庭禎 張" userId="69dc979f067c9cb1" providerId="LiveId" clId="{A2E1EE6E-0CB3-4B48-A974-9514CE9917B6}" dt="2022-01-15T18:12:30.100" v="235" actId="26606"/>
          <ac:spMkLst>
            <pc:docMk/>
            <pc:sldMk cId="4055105989" sldId="256"/>
            <ac:spMk id="21" creationId="{A8DB9CD9-59B1-4D73-BC4C-98796A48EF9B}"/>
          </ac:spMkLst>
        </pc:spChg>
        <pc:spChg chg="add del">
          <ac:chgData name="庭禎 張" userId="69dc979f067c9cb1" providerId="LiveId" clId="{A2E1EE6E-0CB3-4B48-A974-9514CE9917B6}" dt="2022-01-15T18:12:30.100" v="235" actId="26606"/>
          <ac:spMkLst>
            <pc:docMk/>
            <pc:sldMk cId="4055105989" sldId="256"/>
            <ac:spMk id="22" creationId="{8874A6A9-41FF-4E33-AFA8-F9F81436A59E}"/>
          </ac:spMkLst>
        </pc:spChg>
        <pc:spChg chg="add del">
          <ac:chgData name="庭禎 張" userId="69dc979f067c9cb1" providerId="LiveId" clId="{A2E1EE6E-0CB3-4B48-A974-9514CE9917B6}" dt="2022-01-15T18:41:17.188" v="311" actId="26606"/>
          <ac:spMkLst>
            <pc:docMk/>
            <pc:sldMk cId="4055105989" sldId="256"/>
            <ac:spMk id="24" creationId="{E513936D-D1EB-4E42-A97F-942BA1F3DFA7}"/>
          </ac:spMkLst>
        </pc:spChg>
        <pc:spChg chg="add del">
          <ac:chgData name="庭禎 張" userId="69dc979f067c9cb1" providerId="LiveId" clId="{A2E1EE6E-0CB3-4B48-A974-9514CE9917B6}" dt="2022-01-15T18:41:21.502" v="313" actId="26606"/>
          <ac:spMkLst>
            <pc:docMk/>
            <pc:sldMk cId="4055105989" sldId="256"/>
            <ac:spMk id="26" creationId="{D8386171-E87D-46AB-8718-4CE2A88748BD}"/>
          </ac:spMkLst>
        </pc:spChg>
        <pc:spChg chg="add del">
          <ac:chgData name="庭禎 張" userId="69dc979f067c9cb1" providerId="LiveId" clId="{A2E1EE6E-0CB3-4B48-A974-9514CE9917B6}" dt="2022-01-15T18:41:21.502" v="313" actId="26606"/>
          <ac:spMkLst>
            <pc:docMk/>
            <pc:sldMk cId="4055105989" sldId="256"/>
            <ac:spMk id="27" creationId="{207CB456-8849-413C-8210-B663779A32E0}"/>
          </ac:spMkLst>
        </pc:spChg>
        <pc:spChg chg="add del">
          <ac:chgData name="庭禎 張" userId="69dc979f067c9cb1" providerId="LiveId" clId="{A2E1EE6E-0CB3-4B48-A974-9514CE9917B6}" dt="2022-01-15T18:41:21.502" v="313" actId="26606"/>
          <ac:spMkLst>
            <pc:docMk/>
            <pc:sldMk cId="4055105989" sldId="256"/>
            <ac:spMk id="29" creationId="{E513936D-D1EB-4E42-A97F-942BA1F3DFA7}"/>
          </ac:spMkLst>
        </pc:spChg>
        <pc:spChg chg="add del">
          <ac:chgData name="庭禎 張" userId="69dc979f067c9cb1" providerId="LiveId" clId="{A2E1EE6E-0CB3-4B48-A974-9514CE9917B6}" dt="2022-01-15T18:12:33.833" v="237" actId="26606"/>
          <ac:spMkLst>
            <pc:docMk/>
            <pc:sldMk cId="4055105989" sldId="256"/>
            <ac:spMk id="31" creationId="{DA3C47C2-33A2-44B2-BEAB-FEB679075C24}"/>
          </ac:spMkLst>
        </pc:spChg>
        <pc:spChg chg="add del">
          <ac:chgData name="庭禎 張" userId="69dc979f067c9cb1" providerId="LiveId" clId="{A2E1EE6E-0CB3-4B48-A974-9514CE9917B6}" dt="2022-01-15T18:12:33.833" v="237" actId="26606"/>
          <ac:spMkLst>
            <pc:docMk/>
            <pc:sldMk cId="4055105989" sldId="256"/>
            <ac:spMk id="32" creationId="{AD182BA8-54AD-4D9F-8264-B0FA8BB47D7C}"/>
          </ac:spMkLst>
        </pc:spChg>
        <pc:spChg chg="add del">
          <ac:chgData name="庭禎 張" userId="69dc979f067c9cb1" providerId="LiveId" clId="{A2E1EE6E-0CB3-4B48-A974-9514CE9917B6}" dt="2022-01-15T18:12:33.833" v="237" actId="26606"/>
          <ac:spMkLst>
            <pc:docMk/>
            <pc:sldMk cId="4055105989" sldId="256"/>
            <ac:spMk id="33" creationId="{4ED83379-0499-45E1-AB78-6AA230F96442}"/>
          </ac:spMkLst>
        </pc:spChg>
        <pc:spChg chg="add del">
          <ac:chgData name="庭禎 張" userId="69dc979f067c9cb1" providerId="LiveId" clId="{A2E1EE6E-0CB3-4B48-A974-9514CE9917B6}" dt="2022-01-15T18:43:52.748" v="325" actId="26606"/>
          <ac:spMkLst>
            <pc:docMk/>
            <pc:sldMk cId="4055105989" sldId="256"/>
            <ac:spMk id="34" creationId="{D8386171-E87D-46AB-8718-4CE2A88748BD}"/>
          </ac:spMkLst>
        </pc:spChg>
        <pc:spChg chg="add del">
          <ac:chgData name="庭禎 張" userId="69dc979f067c9cb1" providerId="LiveId" clId="{A2E1EE6E-0CB3-4B48-A974-9514CE9917B6}" dt="2022-01-15T18:12:37.202" v="239" actId="26606"/>
          <ac:spMkLst>
            <pc:docMk/>
            <pc:sldMk cId="4055105989" sldId="256"/>
            <ac:spMk id="35" creationId="{934F1179-B481-4F9E-BCA3-AFB972070F83}"/>
          </ac:spMkLst>
        </pc:spChg>
        <pc:spChg chg="add del">
          <ac:chgData name="庭禎 張" userId="69dc979f067c9cb1" providerId="LiveId" clId="{A2E1EE6E-0CB3-4B48-A974-9514CE9917B6}" dt="2022-01-15T18:12:37.202" v="239" actId="26606"/>
          <ac:spMkLst>
            <pc:docMk/>
            <pc:sldMk cId="4055105989" sldId="256"/>
            <ac:spMk id="36" creationId="{827DC2C4-B485-428A-BF4A-472D2967F47F}"/>
          </ac:spMkLst>
        </pc:spChg>
        <pc:spChg chg="add del">
          <ac:chgData name="庭禎 張" userId="69dc979f067c9cb1" providerId="LiveId" clId="{A2E1EE6E-0CB3-4B48-A974-9514CE9917B6}" dt="2022-01-15T18:12:37.202" v="239" actId="26606"/>
          <ac:spMkLst>
            <pc:docMk/>
            <pc:sldMk cId="4055105989" sldId="256"/>
            <ac:spMk id="37" creationId="{EE04B5EB-F158-4507-90DD-BD23620C7CC9}"/>
          </ac:spMkLst>
        </pc:spChg>
        <pc:spChg chg="add del">
          <ac:chgData name="庭禎 張" userId="69dc979f067c9cb1" providerId="LiveId" clId="{A2E1EE6E-0CB3-4B48-A974-9514CE9917B6}" dt="2022-01-15T18:43:52.748" v="325" actId="26606"/>
          <ac:spMkLst>
            <pc:docMk/>
            <pc:sldMk cId="4055105989" sldId="256"/>
            <ac:spMk id="38" creationId="{207CB456-8849-413C-8210-B663779A32E0}"/>
          </ac:spMkLst>
        </pc:spChg>
        <pc:spChg chg="add del">
          <ac:chgData name="庭禎 張" userId="69dc979f067c9cb1" providerId="LiveId" clId="{A2E1EE6E-0CB3-4B48-A974-9514CE9917B6}" dt="2022-01-15T18:12:42.614" v="243" actId="26606"/>
          <ac:spMkLst>
            <pc:docMk/>
            <pc:sldMk cId="4055105989" sldId="256"/>
            <ac:spMk id="39" creationId="{FFD48BC7-DC40-47DE-87EE-9F4B6ECB9ABB}"/>
          </ac:spMkLst>
        </pc:spChg>
        <pc:spChg chg="add del">
          <ac:chgData name="庭禎 張" userId="69dc979f067c9cb1" providerId="LiveId" clId="{A2E1EE6E-0CB3-4B48-A974-9514CE9917B6}" dt="2022-01-15T18:12:42.614" v="243" actId="26606"/>
          <ac:spMkLst>
            <pc:docMk/>
            <pc:sldMk cId="4055105989" sldId="256"/>
            <ac:spMk id="40" creationId="{E502BBC7-2C76-46F3-BC24-5985BC13DB88}"/>
          </ac:spMkLst>
        </pc:spChg>
        <pc:spChg chg="add del">
          <ac:chgData name="庭禎 張" userId="69dc979f067c9cb1" providerId="LiveId" clId="{A2E1EE6E-0CB3-4B48-A974-9514CE9917B6}" dt="2022-01-15T18:12:42.614" v="243" actId="26606"/>
          <ac:spMkLst>
            <pc:docMk/>
            <pc:sldMk cId="4055105989" sldId="256"/>
            <ac:spMk id="41" creationId="{C7F28D52-2A5F-4D23-81AE-7CB8B591C7AF}"/>
          </ac:spMkLst>
        </pc:spChg>
        <pc:spChg chg="add del">
          <ac:chgData name="庭禎 張" userId="69dc979f067c9cb1" providerId="LiveId" clId="{A2E1EE6E-0CB3-4B48-A974-9514CE9917B6}" dt="2022-01-15T18:12:42.614" v="243" actId="26606"/>
          <ac:spMkLst>
            <pc:docMk/>
            <pc:sldMk cId="4055105989" sldId="256"/>
            <ac:spMk id="42" creationId="{3629484E-3792-4B3D-89AD-7C8A1ED0E0D4}"/>
          </ac:spMkLst>
        </pc:spChg>
        <pc:spChg chg="add del">
          <ac:chgData name="庭禎 張" userId="69dc979f067c9cb1" providerId="LiveId" clId="{A2E1EE6E-0CB3-4B48-A974-9514CE9917B6}" dt="2022-01-15T18:43:52.748" v="325" actId="26606"/>
          <ac:spMkLst>
            <pc:docMk/>
            <pc:sldMk cId="4055105989" sldId="256"/>
            <ac:spMk id="43" creationId="{E513936D-D1EB-4E42-A97F-942BA1F3DFA7}"/>
          </ac:spMkLst>
        </pc:spChg>
        <pc:spChg chg="add del">
          <ac:chgData name="庭禎 張" userId="69dc979f067c9cb1" providerId="LiveId" clId="{A2E1EE6E-0CB3-4B48-A974-9514CE9917B6}" dt="2022-01-15T18:13:13.987" v="245" actId="26606"/>
          <ac:spMkLst>
            <pc:docMk/>
            <pc:sldMk cId="4055105989" sldId="256"/>
            <ac:spMk id="44" creationId="{934F1179-B481-4F9E-BCA3-AFB972070F83}"/>
          </ac:spMkLst>
        </pc:spChg>
        <pc:spChg chg="add del">
          <ac:chgData name="庭禎 張" userId="69dc979f067c9cb1" providerId="LiveId" clId="{A2E1EE6E-0CB3-4B48-A974-9514CE9917B6}" dt="2022-01-15T18:13:13.987" v="245" actId="26606"/>
          <ac:spMkLst>
            <pc:docMk/>
            <pc:sldMk cId="4055105989" sldId="256"/>
            <ac:spMk id="45" creationId="{827DC2C4-B485-428A-BF4A-472D2967F47F}"/>
          </ac:spMkLst>
        </pc:spChg>
        <pc:spChg chg="add del">
          <ac:chgData name="庭禎 張" userId="69dc979f067c9cb1" providerId="LiveId" clId="{A2E1EE6E-0CB3-4B48-A974-9514CE9917B6}" dt="2022-01-15T18:13:13.987" v="245" actId="26606"/>
          <ac:spMkLst>
            <pc:docMk/>
            <pc:sldMk cId="4055105989" sldId="256"/>
            <ac:spMk id="46" creationId="{EE04B5EB-F158-4507-90DD-BD23620C7CC9}"/>
          </ac:spMkLst>
        </pc:spChg>
        <pc:spChg chg="add del">
          <ac:chgData name="庭禎 張" userId="69dc979f067c9cb1" providerId="LiveId" clId="{A2E1EE6E-0CB3-4B48-A974-9514CE9917B6}" dt="2022-01-15T18:13:20.117" v="249" actId="26606"/>
          <ac:spMkLst>
            <pc:docMk/>
            <pc:sldMk cId="4055105989" sldId="256"/>
            <ac:spMk id="48" creationId="{4E1BEB12-92AF-4445-98AD-4C7756E7C93B}"/>
          </ac:spMkLst>
        </pc:spChg>
        <pc:spChg chg="add del">
          <ac:chgData name="庭禎 張" userId="69dc979f067c9cb1" providerId="LiveId" clId="{A2E1EE6E-0CB3-4B48-A974-9514CE9917B6}" dt="2022-01-15T18:13:20.117" v="249" actId="26606"/>
          <ac:spMkLst>
            <pc:docMk/>
            <pc:sldMk cId="4055105989" sldId="256"/>
            <ac:spMk id="49" creationId="{D0522C2C-7B5C-48A7-A969-03941E5D2E76}"/>
          </ac:spMkLst>
        </pc:spChg>
        <pc:spChg chg="add del">
          <ac:chgData name="庭禎 張" userId="69dc979f067c9cb1" providerId="LiveId" clId="{A2E1EE6E-0CB3-4B48-A974-9514CE9917B6}" dt="2022-01-15T18:13:20.117" v="249" actId="26606"/>
          <ac:spMkLst>
            <pc:docMk/>
            <pc:sldMk cId="4055105989" sldId="256"/>
            <ac:spMk id="50" creationId="{9C682A1A-5B2D-4111-BBD6-620165633E5B}"/>
          </ac:spMkLst>
        </pc:spChg>
        <pc:spChg chg="add del">
          <ac:chgData name="庭禎 張" userId="69dc979f067c9cb1" providerId="LiveId" clId="{A2E1EE6E-0CB3-4B48-A974-9514CE9917B6}" dt="2022-01-15T18:13:20.117" v="249" actId="26606"/>
          <ac:spMkLst>
            <pc:docMk/>
            <pc:sldMk cId="4055105989" sldId="256"/>
            <ac:spMk id="51" creationId="{D6EE29F2-D77F-4BD0-A20B-334D316A1C9D}"/>
          </ac:spMkLst>
        </pc:spChg>
        <pc:spChg chg="add del">
          <ac:chgData name="庭禎 張" userId="69dc979f067c9cb1" providerId="LiveId" clId="{A2E1EE6E-0CB3-4B48-A974-9514CE9917B6}" dt="2022-01-15T18:13:20.117" v="249" actId="26606"/>
          <ac:spMkLst>
            <pc:docMk/>
            <pc:sldMk cId="4055105989" sldId="256"/>
            <ac:spMk id="52" creationId="{22D09ED2-868F-42C6-866E-F92E0CEF314F}"/>
          </ac:spMkLst>
        </pc:spChg>
        <pc:spChg chg="add del">
          <ac:chgData name="庭禎 張" userId="69dc979f067c9cb1" providerId="LiveId" clId="{A2E1EE6E-0CB3-4B48-A974-9514CE9917B6}" dt="2022-01-15T18:13:23.145" v="251" actId="26606"/>
          <ac:spMkLst>
            <pc:docMk/>
            <pc:sldMk cId="4055105989" sldId="256"/>
            <ac:spMk id="54" creationId="{8C790BE2-4E4F-4AAF-81A2-4A6F4885EBE6}"/>
          </ac:spMkLst>
        </pc:spChg>
        <pc:spChg chg="add del">
          <ac:chgData name="庭禎 張" userId="69dc979f067c9cb1" providerId="LiveId" clId="{A2E1EE6E-0CB3-4B48-A974-9514CE9917B6}" dt="2022-01-15T18:13:23.145" v="251" actId="26606"/>
          <ac:spMkLst>
            <pc:docMk/>
            <pc:sldMk cId="4055105989" sldId="256"/>
            <ac:spMk id="55" creationId="{D28B54C3-B57B-472A-B96E-1FCB67093DC2}"/>
          </ac:spMkLst>
        </pc:spChg>
        <pc:spChg chg="add del">
          <ac:chgData name="庭禎 張" userId="69dc979f067c9cb1" providerId="LiveId" clId="{A2E1EE6E-0CB3-4B48-A974-9514CE9917B6}" dt="2022-01-15T18:13:23.145" v="251" actId="26606"/>
          <ac:spMkLst>
            <pc:docMk/>
            <pc:sldMk cId="4055105989" sldId="256"/>
            <ac:spMk id="56" creationId="{7DB3C429-F8DA-49B9-AF84-21996FCF78B5}"/>
          </ac:spMkLst>
        </pc:spChg>
        <pc:spChg chg="add del">
          <ac:chgData name="庭禎 張" userId="69dc979f067c9cb1" providerId="LiveId" clId="{A2E1EE6E-0CB3-4B48-A974-9514CE9917B6}" dt="2022-01-15T18:13:23.145" v="251" actId="26606"/>
          <ac:spMkLst>
            <pc:docMk/>
            <pc:sldMk cId="4055105989" sldId="256"/>
            <ac:spMk id="57" creationId="{E12088DD-B1AD-40E0-8B86-1D87A2CCD9BE}"/>
          </ac:spMkLst>
        </pc:spChg>
        <pc:spChg chg="add del">
          <ac:chgData name="庭禎 張" userId="69dc979f067c9cb1" providerId="LiveId" clId="{A2E1EE6E-0CB3-4B48-A974-9514CE9917B6}" dt="2022-01-15T18:13:23.145" v="251" actId="26606"/>
          <ac:spMkLst>
            <pc:docMk/>
            <pc:sldMk cId="4055105989" sldId="256"/>
            <ac:spMk id="58" creationId="{C4C9F2B0-1044-46EB-8AEB-C3BFFDE6C2CC}"/>
          </ac:spMkLst>
        </pc:spChg>
        <pc:spChg chg="add del">
          <ac:chgData name="庭禎 張" userId="69dc979f067c9cb1" providerId="LiveId" clId="{A2E1EE6E-0CB3-4B48-A974-9514CE9917B6}" dt="2022-01-15T18:13:23.145" v="251" actId="26606"/>
          <ac:spMkLst>
            <pc:docMk/>
            <pc:sldMk cId="4055105989" sldId="256"/>
            <ac:spMk id="59" creationId="{0C395952-4E26-45A2-8756-2ADFD6E53C6E}"/>
          </ac:spMkLst>
        </pc:spChg>
        <pc:spChg chg="add del">
          <ac:chgData name="庭禎 張" userId="69dc979f067c9cb1" providerId="LiveId" clId="{A2E1EE6E-0CB3-4B48-A974-9514CE9917B6}" dt="2022-01-15T18:13:33.707" v="253" actId="26606"/>
          <ac:spMkLst>
            <pc:docMk/>
            <pc:sldMk cId="4055105989" sldId="256"/>
            <ac:spMk id="61" creationId="{BAD76F3E-3A97-486B-B402-44400A8B9173}"/>
          </ac:spMkLst>
        </pc:spChg>
        <pc:spChg chg="add del">
          <ac:chgData name="庭禎 張" userId="69dc979f067c9cb1" providerId="LiveId" clId="{A2E1EE6E-0CB3-4B48-A974-9514CE9917B6}" dt="2022-01-15T18:13:33.707" v="253" actId="26606"/>
          <ac:spMkLst>
            <pc:docMk/>
            <pc:sldMk cId="4055105989" sldId="256"/>
            <ac:spMk id="62" creationId="{391F6B52-91F4-4AEB-B6DB-29FEBCF28C8B}"/>
          </ac:spMkLst>
        </pc:spChg>
        <pc:spChg chg="add del">
          <ac:chgData name="庭禎 張" userId="69dc979f067c9cb1" providerId="LiveId" clId="{A2E1EE6E-0CB3-4B48-A974-9514CE9917B6}" dt="2022-01-15T18:13:33.707" v="253" actId="26606"/>
          <ac:spMkLst>
            <pc:docMk/>
            <pc:sldMk cId="4055105989" sldId="256"/>
            <ac:spMk id="63" creationId="{2CD6F061-7C53-44F4-9794-953DB70A451B}"/>
          </ac:spMkLst>
        </pc:spChg>
        <pc:spChg chg="add del">
          <ac:chgData name="庭禎 張" userId="69dc979f067c9cb1" providerId="LiveId" clId="{A2E1EE6E-0CB3-4B48-A974-9514CE9917B6}" dt="2022-01-15T18:13:42.812" v="255" actId="26606"/>
          <ac:spMkLst>
            <pc:docMk/>
            <pc:sldMk cId="4055105989" sldId="256"/>
            <ac:spMk id="65" creationId="{0786EB66-C867-4091-BE41-0977C3162303}"/>
          </ac:spMkLst>
        </pc:spChg>
        <pc:spChg chg="add del">
          <ac:chgData name="庭禎 張" userId="69dc979f067c9cb1" providerId="LiveId" clId="{A2E1EE6E-0CB3-4B48-A974-9514CE9917B6}" dt="2022-01-15T18:13:42.812" v="255" actId="26606"/>
          <ac:spMkLst>
            <pc:docMk/>
            <pc:sldMk cId="4055105989" sldId="256"/>
            <ac:spMk id="66" creationId="{49AC298A-B9B9-4BAB-BCF5-45A44E5BA7DC}"/>
          </ac:spMkLst>
        </pc:spChg>
        <pc:spChg chg="add del">
          <ac:chgData name="庭禎 張" userId="69dc979f067c9cb1" providerId="LiveId" clId="{A2E1EE6E-0CB3-4B48-A974-9514CE9917B6}" dt="2022-01-15T18:13:42.812" v="255" actId="26606"/>
          <ac:spMkLst>
            <pc:docMk/>
            <pc:sldMk cId="4055105989" sldId="256"/>
            <ac:spMk id="67" creationId="{81BF8F48-5FE7-4A46-8BEB-AF2AE44CD2E8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97" creationId="{489B7BFD-8F45-4093-AD9C-91B15B0503D9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100" creationId="{498F8FF6-43B4-494A-AF8F-123A4983EDF7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101" creationId="{2B06059C-C357-4011-82B9-9C0106301384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102" creationId="{5AFEC601-A132-47EE-B0C2-B38ACD9FCE6F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103" creationId="{279CAF82-0ECF-42BE-8F37-F71941E5D410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104" creationId="{218E095B-4870-4AD5-9C41-C16D59523501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110" creationId="{033BC44A-0661-43B4-9C14-FD5963C226AE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111" creationId="{BE8CB2F0-2F5A-4EBD-B214-E0309C31F578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112" creationId="{FFD3887D-244B-4EC4-9208-E304984C5D0F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113" creationId="{97224C31-855E-4593-8A58-5B2B0CC4F537}"/>
          </ac:spMkLst>
        </pc:spChg>
        <pc:spChg chg="add del">
          <ac:chgData name="庭禎 張" userId="69dc979f067c9cb1" providerId="LiveId" clId="{A2E1EE6E-0CB3-4B48-A974-9514CE9917B6}" dt="2022-01-15T18:13:54.583" v="261" actId="26606"/>
          <ac:spMkLst>
            <pc:docMk/>
            <pc:sldMk cId="4055105989" sldId="256"/>
            <ac:spMk id="115" creationId="{FFD48BC7-DC40-47DE-87EE-9F4B6ECB9ABB}"/>
          </ac:spMkLst>
        </pc:spChg>
        <pc:spChg chg="add del">
          <ac:chgData name="庭禎 張" userId="69dc979f067c9cb1" providerId="LiveId" clId="{A2E1EE6E-0CB3-4B48-A974-9514CE9917B6}" dt="2022-01-15T18:13:54.583" v="261" actId="26606"/>
          <ac:spMkLst>
            <pc:docMk/>
            <pc:sldMk cId="4055105989" sldId="256"/>
            <ac:spMk id="116" creationId="{E502BBC7-2C76-46F3-BC24-5985BC13DB88}"/>
          </ac:spMkLst>
        </pc:spChg>
        <pc:spChg chg="add del">
          <ac:chgData name="庭禎 張" userId="69dc979f067c9cb1" providerId="LiveId" clId="{A2E1EE6E-0CB3-4B48-A974-9514CE9917B6}" dt="2022-01-15T18:13:54.583" v="261" actId="26606"/>
          <ac:spMkLst>
            <pc:docMk/>
            <pc:sldMk cId="4055105989" sldId="256"/>
            <ac:spMk id="117" creationId="{C7F28D52-2A5F-4D23-81AE-7CB8B591C7AF}"/>
          </ac:spMkLst>
        </pc:spChg>
        <pc:spChg chg="add del">
          <ac:chgData name="庭禎 張" userId="69dc979f067c9cb1" providerId="LiveId" clId="{A2E1EE6E-0CB3-4B48-A974-9514CE9917B6}" dt="2022-01-15T18:13:54.583" v="261" actId="26606"/>
          <ac:spMkLst>
            <pc:docMk/>
            <pc:sldMk cId="4055105989" sldId="256"/>
            <ac:spMk id="118" creationId="{3629484E-3792-4B3D-89AD-7C8A1ED0E0D4}"/>
          </ac:spMkLst>
        </pc:spChg>
        <pc:spChg chg="add del">
          <ac:chgData name="庭禎 張" userId="69dc979f067c9cb1" providerId="LiveId" clId="{A2E1EE6E-0CB3-4B48-A974-9514CE9917B6}" dt="2022-01-15T18:18:38.274" v="289" actId="26606"/>
          <ac:spMkLst>
            <pc:docMk/>
            <pc:sldMk cId="4055105989" sldId="256"/>
            <ac:spMk id="120" creationId="{934F1179-B481-4F9E-BCA3-AFB972070F83}"/>
          </ac:spMkLst>
        </pc:spChg>
        <pc:spChg chg="add del">
          <ac:chgData name="庭禎 張" userId="69dc979f067c9cb1" providerId="LiveId" clId="{A2E1EE6E-0CB3-4B48-A974-9514CE9917B6}" dt="2022-01-15T18:18:38.274" v="289" actId="26606"/>
          <ac:spMkLst>
            <pc:docMk/>
            <pc:sldMk cId="4055105989" sldId="256"/>
            <ac:spMk id="121" creationId="{827DC2C4-B485-428A-BF4A-472D2967F47F}"/>
          </ac:spMkLst>
        </pc:spChg>
        <pc:spChg chg="add del">
          <ac:chgData name="庭禎 張" userId="69dc979f067c9cb1" providerId="LiveId" clId="{A2E1EE6E-0CB3-4B48-A974-9514CE9917B6}" dt="2022-01-15T18:18:38.274" v="289" actId="26606"/>
          <ac:spMkLst>
            <pc:docMk/>
            <pc:sldMk cId="4055105989" sldId="256"/>
            <ac:spMk id="122" creationId="{EE04B5EB-F158-4507-90DD-BD23620C7CC9}"/>
          </ac:spMkLst>
        </pc:spChg>
        <pc:spChg chg="add del">
          <ac:chgData name="庭禎 張" userId="69dc979f067c9cb1" providerId="LiveId" clId="{A2E1EE6E-0CB3-4B48-A974-9514CE9917B6}" dt="2022-01-15T18:17:05.263" v="281" actId="26606"/>
          <ac:spMkLst>
            <pc:docMk/>
            <pc:sldMk cId="4055105989" sldId="256"/>
            <ac:spMk id="127" creationId="{C27D7A02-907B-496F-BA7E-AA3780733CA7}"/>
          </ac:spMkLst>
        </pc:spChg>
        <pc:spChg chg="add del">
          <ac:chgData name="庭禎 張" userId="69dc979f067c9cb1" providerId="LiveId" clId="{A2E1EE6E-0CB3-4B48-A974-9514CE9917B6}" dt="2022-01-15T18:17:05.263" v="281" actId="26606"/>
          <ac:spMkLst>
            <pc:docMk/>
            <pc:sldMk cId="4055105989" sldId="256"/>
            <ac:spMk id="129" creationId="{0FBA5268-0AE7-4CAD-9537-D0EB09E76406}"/>
          </ac:spMkLst>
        </pc:spChg>
        <pc:spChg chg="add del">
          <ac:chgData name="庭禎 張" userId="69dc979f067c9cb1" providerId="LiveId" clId="{A2E1EE6E-0CB3-4B48-A974-9514CE9917B6}" dt="2022-01-15T18:17:05.263" v="281" actId="26606"/>
          <ac:spMkLst>
            <pc:docMk/>
            <pc:sldMk cId="4055105989" sldId="256"/>
            <ac:spMk id="131" creationId="{088D065B-39DA-4077-B9CF-E489CE4C0169}"/>
          </ac:spMkLst>
        </pc:spChg>
        <pc:spChg chg="add del">
          <ac:chgData name="庭禎 張" userId="69dc979f067c9cb1" providerId="LiveId" clId="{A2E1EE6E-0CB3-4B48-A974-9514CE9917B6}" dt="2022-01-15T18:17:34.374" v="283" actId="26606"/>
          <ac:spMkLst>
            <pc:docMk/>
            <pc:sldMk cId="4055105989" sldId="256"/>
            <ac:spMk id="133" creationId="{943CAA20-3569-4189-9E48-239A229A86CA}"/>
          </ac:spMkLst>
        </pc:spChg>
        <pc:spChg chg="add del">
          <ac:chgData name="庭禎 張" userId="69dc979f067c9cb1" providerId="LiveId" clId="{A2E1EE6E-0CB3-4B48-A974-9514CE9917B6}" dt="2022-01-15T18:17:34.374" v="283" actId="26606"/>
          <ac:spMkLst>
            <pc:docMk/>
            <pc:sldMk cId="4055105989" sldId="256"/>
            <ac:spMk id="134" creationId="{DA542B6D-E775-4832-91DC-2D20F857813A}"/>
          </ac:spMkLst>
        </pc:spChg>
        <pc:spChg chg="add del">
          <ac:chgData name="庭禎 張" userId="69dc979f067c9cb1" providerId="LiveId" clId="{A2E1EE6E-0CB3-4B48-A974-9514CE9917B6}" dt="2022-01-15T18:18:37.205" v="287" actId="26606"/>
          <ac:spMkLst>
            <pc:docMk/>
            <pc:sldMk cId="4055105989" sldId="256"/>
            <ac:spMk id="136" creationId="{C27D7A02-907B-496F-BA7E-AA3780733CA7}"/>
          </ac:spMkLst>
        </pc:spChg>
        <pc:spChg chg="add del">
          <ac:chgData name="庭禎 張" userId="69dc979f067c9cb1" providerId="LiveId" clId="{A2E1EE6E-0CB3-4B48-A974-9514CE9917B6}" dt="2022-01-15T18:18:37.205" v="287" actId="26606"/>
          <ac:spMkLst>
            <pc:docMk/>
            <pc:sldMk cId="4055105989" sldId="256"/>
            <ac:spMk id="137" creationId="{0FBA5268-0AE7-4CAD-9537-D0EB09E76406}"/>
          </ac:spMkLst>
        </pc:spChg>
        <pc:spChg chg="add del">
          <ac:chgData name="庭禎 張" userId="69dc979f067c9cb1" providerId="LiveId" clId="{A2E1EE6E-0CB3-4B48-A974-9514CE9917B6}" dt="2022-01-15T18:18:37.205" v="287" actId="26606"/>
          <ac:spMkLst>
            <pc:docMk/>
            <pc:sldMk cId="4055105989" sldId="256"/>
            <ac:spMk id="138" creationId="{088D065B-39DA-4077-B9CF-E489CE4C0169}"/>
          </ac:spMkLst>
        </pc:spChg>
        <pc:grpChg chg="add del">
          <ac:chgData name="庭禎 張" userId="69dc979f067c9cb1" providerId="LiveId" clId="{A2E1EE6E-0CB3-4B48-A974-9514CE9917B6}" dt="2022-01-15T18:12:30.100" v="235" actId="26606"/>
          <ac:grpSpMkLst>
            <pc:docMk/>
            <pc:sldMk cId="4055105989" sldId="256"/>
            <ac:grpSpMk id="23" creationId="{721D730E-1F97-4071-B143-B05E6D2599BC}"/>
          </ac:grpSpMkLst>
        </pc:grpChg>
        <pc:grpChg chg="add del">
          <ac:chgData name="庭禎 張" userId="69dc979f067c9cb1" providerId="LiveId" clId="{A2E1EE6E-0CB3-4B48-A974-9514CE9917B6}" dt="2022-01-15T18:13:42.812" v="255" actId="26606"/>
          <ac:grpSpMkLst>
            <pc:docMk/>
            <pc:sldMk cId="4055105989" sldId="256"/>
            <ac:grpSpMk id="28" creationId="{9D9672DB-F953-4898-9C52-03A164FADEDC}"/>
          </ac:grpSpMkLst>
        </pc:grpChg>
        <pc:grpChg chg="add del">
          <ac:chgData name="庭禎 張" userId="69dc979f067c9cb1" providerId="LiveId" clId="{A2E1EE6E-0CB3-4B48-A974-9514CE9917B6}" dt="2022-01-15T18:13:42.812" v="255" actId="26606"/>
          <ac:grpSpMkLst>
            <pc:docMk/>
            <pc:sldMk cId="4055105989" sldId="256"/>
            <ac:grpSpMk id="68" creationId="{117AB195-E690-4959-B435-3BC469C2CA48}"/>
          </ac:grpSpMkLst>
        </pc:grpChg>
        <pc:grpChg chg="add del">
          <ac:chgData name="庭禎 張" userId="69dc979f067c9cb1" providerId="LiveId" clId="{A2E1EE6E-0CB3-4B48-A974-9514CE9917B6}" dt="2022-01-15T18:13:51.999" v="257" actId="26606"/>
          <ac:grpSpMkLst>
            <pc:docMk/>
            <pc:sldMk cId="4055105989" sldId="256"/>
            <ac:grpSpMk id="98" creationId="{042BC7E5-76DB-4826-8C07-4A49B6353F76}"/>
          </ac:grpSpMkLst>
        </pc:grpChg>
        <pc:grpChg chg="add del">
          <ac:chgData name="庭禎 張" userId="69dc979f067c9cb1" providerId="LiveId" clId="{A2E1EE6E-0CB3-4B48-A974-9514CE9917B6}" dt="2022-01-15T18:13:51.999" v="257" actId="26606"/>
          <ac:grpSpMkLst>
            <pc:docMk/>
            <pc:sldMk cId="4055105989" sldId="256"/>
            <ac:grpSpMk id="105" creationId="{FB9739EB-7F66-433D-841F-AB3CD18700B7}"/>
          </ac:grpSpMkLst>
        </pc:grpChg>
        <pc:cxnChg chg="add del">
          <ac:chgData name="庭禎 張" userId="69dc979f067c9cb1" providerId="LiveId" clId="{A2E1EE6E-0CB3-4B48-A974-9514CE9917B6}" dt="2022-01-15T18:43:56.358" v="328" actId="26606"/>
          <ac:cxnSpMkLst>
            <pc:docMk/>
            <pc:sldMk cId="4055105989" sldId="256"/>
            <ac:cxnSpMk id="9" creationId="{AFA75EE9-0DE4-4982-A870-290AD61EAAD7}"/>
          </ac:cxnSpMkLst>
        </pc:cxnChg>
      </pc:sldChg>
      <pc:sldChg chg="addSp delSp modSp mod setBg">
        <pc:chgData name="庭禎 張" userId="69dc979f067c9cb1" providerId="LiveId" clId="{A2E1EE6E-0CB3-4B48-A974-9514CE9917B6}" dt="2022-01-16T15:48:14.642" v="2612" actId="20577"/>
        <pc:sldMkLst>
          <pc:docMk/>
          <pc:sldMk cId="3869983325" sldId="257"/>
        </pc:sldMkLst>
        <pc:spChg chg="mod">
          <ac:chgData name="庭禎 張" userId="69dc979f067c9cb1" providerId="LiveId" clId="{A2E1EE6E-0CB3-4B48-A974-9514CE9917B6}" dt="2022-01-15T18:43:55.326" v="327" actId="26606"/>
          <ac:spMkLst>
            <pc:docMk/>
            <pc:sldMk cId="3869983325" sldId="257"/>
            <ac:spMk id="2" creationId="{E03AC814-D4E2-9340-8C06-E1C8C1FA081A}"/>
          </ac:spMkLst>
        </pc:spChg>
        <pc:spChg chg="mod">
          <ac:chgData name="庭禎 張" userId="69dc979f067c9cb1" providerId="LiveId" clId="{A2E1EE6E-0CB3-4B48-A974-9514CE9917B6}" dt="2022-01-16T15:48:14.642" v="2612" actId="20577"/>
          <ac:spMkLst>
            <pc:docMk/>
            <pc:sldMk cId="3869983325" sldId="257"/>
            <ac:spMk id="3" creationId="{467269FF-4273-4549-BD1B-68B526785F0F}"/>
          </ac:spMkLst>
        </pc:spChg>
        <pc:spChg chg="add del">
          <ac:chgData name="庭禎 張" userId="69dc979f067c9cb1" providerId="LiveId" clId="{A2E1EE6E-0CB3-4B48-A974-9514CE9917B6}" dt="2022-01-15T18:43:55.326" v="327" actId="26606"/>
          <ac:spMkLst>
            <pc:docMk/>
            <pc:sldMk cId="3869983325" sldId="257"/>
            <ac:spMk id="5" creationId="{6D6CDB20-394C-4D51-9C5B-8751E21338DC}"/>
          </ac:spMkLst>
        </pc:spChg>
        <pc:spChg chg="add del">
          <ac:chgData name="庭禎 張" userId="69dc979f067c9cb1" providerId="LiveId" clId="{A2E1EE6E-0CB3-4B48-A974-9514CE9917B6}" dt="2022-01-15T18:43:55.326" v="327" actId="26606"/>
          <ac:spMkLst>
            <pc:docMk/>
            <pc:sldMk cId="3869983325" sldId="257"/>
            <ac:spMk id="6" creationId="{46DFD1E0-DCA7-47E6-B78B-6ECDDF873DD6}"/>
          </ac:spMkLst>
        </pc:spChg>
        <pc:spChg chg="add del">
          <ac:chgData name="庭禎 張" userId="69dc979f067c9cb1" providerId="LiveId" clId="{A2E1EE6E-0CB3-4B48-A974-9514CE9917B6}" dt="2022-01-15T18:43:55.326" v="327" actId="26606"/>
          <ac:spMkLst>
            <pc:docMk/>
            <pc:sldMk cId="3869983325" sldId="257"/>
            <ac:spMk id="7" creationId="{8AAB0B1E-BB97-40E0-8DCD-D1197A0E1D6A}"/>
          </ac:spMkLst>
        </pc:spChg>
        <pc:spChg chg="add del">
          <ac:chgData name="庭禎 張" userId="69dc979f067c9cb1" providerId="LiveId" clId="{A2E1EE6E-0CB3-4B48-A974-9514CE9917B6}" dt="2022-01-15T18:14:53.900" v="264" actId="26606"/>
          <ac:spMkLst>
            <pc:docMk/>
            <pc:sldMk cId="3869983325" sldId="257"/>
            <ac:spMk id="8" creationId="{C9A36457-A5F4-4103-A443-02581C09185B}"/>
          </ac:spMkLst>
        </pc:spChg>
        <pc:spChg chg="add del">
          <ac:chgData name="庭禎 張" userId="69dc979f067c9cb1" providerId="LiveId" clId="{A2E1EE6E-0CB3-4B48-A974-9514CE9917B6}" dt="2022-01-15T18:14:53.900" v="264" actId="26606"/>
          <ac:spMkLst>
            <pc:docMk/>
            <pc:sldMk cId="3869983325" sldId="257"/>
            <ac:spMk id="10" creationId="{DC5FB7E8-B636-40FA-BE8D-48145C0F5C57}"/>
          </ac:spMkLst>
        </pc:spChg>
        <pc:spChg chg="add del">
          <ac:chgData name="庭禎 張" userId="69dc979f067c9cb1" providerId="LiveId" clId="{A2E1EE6E-0CB3-4B48-A974-9514CE9917B6}" dt="2022-01-15T18:43:54.375" v="326" actId="26606"/>
          <ac:spMkLst>
            <pc:docMk/>
            <pc:sldMk cId="3869983325" sldId="257"/>
            <ac:spMk id="11" creationId="{6D6CDB20-394C-4D51-9C5B-8751E21338DC}"/>
          </ac:spMkLst>
        </pc:spChg>
        <pc:spChg chg="add del">
          <ac:chgData name="庭禎 張" userId="69dc979f067c9cb1" providerId="LiveId" clId="{A2E1EE6E-0CB3-4B48-A974-9514CE9917B6}" dt="2022-01-15T18:14:53.900" v="264" actId="26606"/>
          <ac:spMkLst>
            <pc:docMk/>
            <pc:sldMk cId="3869983325" sldId="257"/>
            <ac:spMk id="12" creationId="{142DCE2C-2863-46FA-9BE7-24365A24D9BA}"/>
          </ac:spMkLst>
        </pc:spChg>
        <pc:spChg chg="add del">
          <ac:chgData name="庭禎 張" userId="69dc979f067c9cb1" providerId="LiveId" clId="{A2E1EE6E-0CB3-4B48-A974-9514CE9917B6}" dt="2022-01-15T18:43:54.375" v="326" actId="26606"/>
          <ac:spMkLst>
            <pc:docMk/>
            <pc:sldMk cId="3869983325" sldId="257"/>
            <ac:spMk id="13" creationId="{46DFD1E0-DCA7-47E6-B78B-6ECDDF873DD6}"/>
          </ac:spMkLst>
        </pc:spChg>
        <pc:spChg chg="add del">
          <ac:chgData name="庭禎 張" userId="69dc979f067c9cb1" providerId="LiveId" clId="{A2E1EE6E-0CB3-4B48-A974-9514CE9917B6}" dt="2022-01-15T18:14:58.875" v="266" actId="26606"/>
          <ac:spMkLst>
            <pc:docMk/>
            <pc:sldMk cId="3869983325" sldId="257"/>
            <ac:spMk id="14" creationId="{84697CDA-BDB7-4883-B48B-1D4EDB2F0E93}"/>
          </ac:spMkLst>
        </pc:spChg>
        <pc:spChg chg="add del">
          <ac:chgData name="庭禎 張" userId="69dc979f067c9cb1" providerId="LiveId" clId="{A2E1EE6E-0CB3-4B48-A974-9514CE9917B6}" dt="2022-01-15T18:14:58.875" v="266" actId="26606"/>
          <ac:spMkLst>
            <pc:docMk/>
            <pc:sldMk cId="3869983325" sldId="257"/>
            <ac:spMk id="15" creationId="{6295B176-FA0E-4B6A-A190-5E2E82BEA57A}"/>
          </ac:spMkLst>
        </pc:spChg>
        <pc:spChg chg="add del">
          <ac:chgData name="庭禎 張" userId="69dc979f067c9cb1" providerId="LiveId" clId="{A2E1EE6E-0CB3-4B48-A974-9514CE9917B6}" dt="2022-01-15T18:14:58.875" v="266" actId="26606"/>
          <ac:spMkLst>
            <pc:docMk/>
            <pc:sldMk cId="3869983325" sldId="257"/>
            <ac:spMk id="16" creationId="{48F779DE-4744-42D6-9C74-33EC94460CCC}"/>
          </ac:spMkLst>
        </pc:spChg>
        <pc:spChg chg="add del">
          <ac:chgData name="庭禎 張" userId="69dc979f067c9cb1" providerId="LiveId" clId="{A2E1EE6E-0CB3-4B48-A974-9514CE9917B6}" dt="2022-01-15T18:43:54.375" v="326" actId="26606"/>
          <ac:spMkLst>
            <pc:docMk/>
            <pc:sldMk cId="3869983325" sldId="257"/>
            <ac:spMk id="17" creationId="{8AAB0B1E-BB97-40E0-8DCD-D1197A0E1D6A}"/>
          </ac:spMkLst>
        </pc:spChg>
        <pc:spChg chg="add del">
          <ac:chgData name="庭禎 張" userId="69dc979f067c9cb1" providerId="LiveId" clId="{A2E1EE6E-0CB3-4B48-A974-9514CE9917B6}" dt="2022-01-15T18:15:08.047" v="268" actId="26606"/>
          <ac:spMkLst>
            <pc:docMk/>
            <pc:sldMk cId="3869983325" sldId="257"/>
            <ac:spMk id="18" creationId="{7CB4857B-ED7C-444D-9F04-2F885114A1C2}"/>
          </ac:spMkLst>
        </pc:spChg>
        <pc:spChg chg="add del">
          <ac:chgData name="庭禎 張" userId="69dc979f067c9cb1" providerId="LiveId" clId="{A2E1EE6E-0CB3-4B48-A974-9514CE9917B6}" dt="2022-01-15T18:15:08.047" v="268" actId="26606"/>
          <ac:spMkLst>
            <pc:docMk/>
            <pc:sldMk cId="3869983325" sldId="257"/>
            <ac:spMk id="19" creationId="{D18046FB-44EA-4FD8-A585-EA09A319B2D0}"/>
          </ac:spMkLst>
        </pc:spChg>
        <pc:spChg chg="add del">
          <ac:chgData name="庭禎 張" userId="69dc979f067c9cb1" providerId="LiveId" clId="{A2E1EE6E-0CB3-4B48-A974-9514CE9917B6}" dt="2022-01-15T18:15:08.047" v="268" actId="26606"/>
          <ac:spMkLst>
            <pc:docMk/>
            <pc:sldMk cId="3869983325" sldId="257"/>
            <ac:spMk id="20" creationId="{479F5F2B-8B58-4140-AE6A-51F6C67B18D9}"/>
          </ac:spMkLst>
        </pc:spChg>
        <pc:spChg chg="add del">
          <ac:chgData name="庭禎 張" userId="69dc979f067c9cb1" providerId="LiveId" clId="{A2E1EE6E-0CB3-4B48-A974-9514CE9917B6}" dt="2022-01-15T18:43:51.310" v="324" actId="26606"/>
          <ac:spMkLst>
            <pc:docMk/>
            <pc:sldMk cId="3869983325" sldId="257"/>
            <ac:spMk id="21" creationId="{6D6CDB20-394C-4D51-9C5B-8751E21338DC}"/>
          </ac:spMkLst>
        </pc:spChg>
        <pc:spChg chg="add del">
          <ac:chgData name="庭禎 張" userId="69dc979f067c9cb1" providerId="LiveId" clId="{A2E1EE6E-0CB3-4B48-A974-9514CE9917B6}" dt="2022-01-15T18:15:09.534" v="270" actId="26606"/>
          <ac:spMkLst>
            <pc:docMk/>
            <pc:sldMk cId="3869983325" sldId="257"/>
            <ac:spMk id="22" creationId="{09192968-3AE7-4470-A61C-97294BB92731}"/>
          </ac:spMkLst>
        </pc:spChg>
        <pc:spChg chg="add del">
          <ac:chgData name="庭禎 張" userId="69dc979f067c9cb1" providerId="LiveId" clId="{A2E1EE6E-0CB3-4B48-A974-9514CE9917B6}" dt="2022-01-15T18:15:09.534" v="270" actId="26606"/>
          <ac:spMkLst>
            <pc:docMk/>
            <pc:sldMk cId="3869983325" sldId="257"/>
            <ac:spMk id="23" creationId="{F837543A-6020-4505-A233-C9DB4BF74011}"/>
          </ac:spMkLst>
        </pc:spChg>
        <pc:spChg chg="add del">
          <ac:chgData name="庭禎 張" userId="69dc979f067c9cb1" providerId="LiveId" clId="{A2E1EE6E-0CB3-4B48-A974-9514CE9917B6}" dt="2022-01-15T18:15:09.534" v="270" actId="26606"/>
          <ac:spMkLst>
            <pc:docMk/>
            <pc:sldMk cId="3869983325" sldId="257"/>
            <ac:spMk id="24" creationId="{3AB72E55-43E4-4356-BFE8-E2102CB0B505}"/>
          </ac:spMkLst>
        </pc:spChg>
        <pc:spChg chg="add del">
          <ac:chgData name="庭禎 張" userId="69dc979f067c9cb1" providerId="LiveId" clId="{A2E1EE6E-0CB3-4B48-A974-9514CE9917B6}" dt="2022-01-15T18:15:09.534" v="270" actId="26606"/>
          <ac:spMkLst>
            <pc:docMk/>
            <pc:sldMk cId="3869983325" sldId="257"/>
            <ac:spMk id="25" creationId="{35B16301-FB18-48BA-A6DD-C37CAF6F9A18}"/>
          </ac:spMkLst>
        </pc:spChg>
        <pc:spChg chg="add del">
          <ac:chgData name="庭禎 張" userId="69dc979f067c9cb1" providerId="LiveId" clId="{A2E1EE6E-0CB3-4B48-A974-9514CE9917B6}" dt="2022-01-15T18:15:09.534" v="270" actId="26606"/>
          <ac:spMkLst>
            <pc:docMk/>
            <pc:sldMk cId="3869983325" sldId="257"/>
            <ac:spMk id="26" creationId="{C3C0D90E-074A-4F52-9B11-B52BEF4BCBE5}"/>
          </ac:spMkLst>
        </pc:spChg>
        <pc:spChg chg="add del">
          <ac:chgData name="庭禎 張" userId="69dc979f067c9cb1" providerId="LiveId" clId="{A2E1EE6E-0CB3-4B48-A974-9514CE9917B6}" dt="2022-01-15T18:15:09.534" v="270" actId="26606"/>
          <ac:spMkLst>
            <pc:docMk/>
            <pc:sldMk cId="3869983325" sldId="257"/>
            <ac:spMk id="27" creationId="{CABBD4C1-E6F8-46F6-8152-A8A97490BF4D}"/>
          </ac:spMkLst>
        </pc:spChg>
        <pc:spChg chg="add del">
          <ac:chgData name="庭禎 張" userId="69dc979f067c9cb1" providerId="LiveId" clId="{A2E1EE6E-0CB3-4B48-A974-9514CE9917B6}" dt="2022-01-15T18:15:09.534" v="270" actId="26606"/>
          <ac:spMkLst>
            <pc:docMk/>
            <pc:sldMk cId="3869983325" sldId="257"/>
            <ac:spMk id="28" creationId="{83BA5EF5-1FE9-4BF9-83BB-269BCDDF6156}"/>
          </ac:spMkLst>
        </pc:spChg>
        <pc:spChg chg="add del">
          <ac:chgData name="庭禎 張" userId="69dc979f067c9cb1" providerId="LiveId" clId="{A2E1EE6E-0CB3-4B48-A974-9514CE9917B6}" dt="2022-01-15T18:15:09.534" v="270" actId="26606"/>
          <ac:spMkLst>
            <pc:docMk/>
            <pc:sldMk cId="3869983325" sldId="257"/>
            <ac:spMk id="30" creationId="{88853921-7BC9-4BDE-ACAB-133C683C82D6}"/>
          </ac:spMkLst>
        </pc:spChg>
        <pc:spChg chg="add del">
          <ac:chgData name="庭禎 張" userId="69dc979f067c9cb1" providerId="LiveId" clId="{A2E1EE6E-0CB3-4B48-A974-9514CE9917B6}" dt="2022-01-15T18:43:51.310" v="324" actId="26606"/>
          <ac:spMkLst>
            <pc:docMk/>
            <pc:sldMk cId="3869983325" sldId="257"/>
            <ac:spMk id="31" creationId="{46DFD1E0-DCA7-47E6-B78B-6ECDDF873DD6}"/>
          </ac:spMkLst>
        </pc:spChg>
        <pc:spChg chg="add del">
          <ac:chgData name="庭禎 張" userId="69dc979f067c9cb1" providerId="LiveId" clId="{A2E1EE6E-0CB3-4B48-A974-9514CE9917B6}" dt="2022-01-15T18:15:14.470" v="272" actId="26606"/>
          <ac:spMkLst>
            <pc:docMk/>
            <pc:sldMk cId="3869983325" sldId="257"/>
            <ac:spMk id="32" creationId="{100EDD19-6802-4EC3-95CE-CFFAB042CFD6}"/>
          </ac:spMkLst>
        </pc:spChg>
        <pc:spChg chg="add del">
          <ac:chgData name="庭禎 張" userId="69dc979f067c9cb1" providerId="LiveId" clId="{A2E1EE6E-0CB3-4B48-A974-9514CE9917B6}" dt="2022-01-15T18:15:14.470" v="272" actId="26606"/>
          <ac:spMkLst>
            <pc:docMk/>
            <pc:sldMk cId="3869983325" sldId="257"/>
            <ac:spMk id="33" creationId="{DB17E863-922E-4C26-BD64-E8FD41D28661}"/>
          </ac:spMkLst>
        </pc:spChg>
        <pc:spChg chg="add del">
          <ac:chgData name="庭禎 張" userId="69dc979f067c9cb1" providerId="LiveId" clId="{A2E1EE6E-0CB3-4B48-A974-9514CE9917B6}" dt="2022-01-15T18:43:51.310" v="324" actId="26606"/>
          <ac:spMkLst>
            <pc:docMk/>
            <pc:sldMk cId="3869983325" sldId="257"/>
            <ac:spMk id="34" creationId="{8AAB0B1E-BB97-40E0-8DCD-D1197A0E1D6A}"/>
          </ac:spMkLst>
        </pc:spChg>
        <pc:spChg chg="add del">
          <ac:chgData name="庭禎 張" userId="69dc979f067c9cb1" providerId="LiveId" clId="{A2E1EE6E-0CB3-4B48-A974-9514CE9917B6}" dt="2022-01-15T18:15:26.738" v="274" actId="26606"/>
          <ac:spMkLst>
            <pc:docMk/>
            <pc:sldMk cId="3869983325" sldId="257"/>
            <ac:spMk id="35" creationId="{DAF1966E-FD40-4A4A-B61B-C4DF7FA05F06}"/>
          </ac:spMkLst>
        </pc:spChg>
        <pc:spChg chg="add del">
          <ac:chgData name="庭禎 張" userId="69dc979f067c9cb1" providerId="LiveId" clId="{A2E1EE6E-0CB3-4B48-A974-9514CE9917B6}" dt="2022-01-15T18:15:26.738" v="274" actId="26606"/>
          <ac:spMkLst>
            <pc:docMk/>
            <pc:sldMk cId="3869983325" sldId="257"/>
            <ac:spMk id="36" creationId="{047BFA19-D45E-416B-A404-7AF2F3F27017}"/>
          </ac:spMkLst>
        </pc:spChg>
        <pc:spChg chg="add del">
          <ac:chgData name="庭禎 張" userId="69dc979f067c9cb1" providerId="LiveId" clId="{A2E1EE6E-0CB3-4B48-A974-9514CE9917B6}" dt="2022-01-15T18:15:26.738" v="274" actId="26606"/>
          <ac:spMkLst>
            <pc:docMk/>
            <pc:sldMk cId="3869983325" sldId="257"/>
            <ac:spMk id="37" creationId="{8E0105E7-23DB-4CF2-8258-FF47C7620F6E}"/>
          </ac:spMkLst>
        </pc:spChg>
        <pc:spChg chg="add del">
          <ac:chgData name="庭禎 張" userId="69dc979f067c9cb1" providerId="LiveId" clId="{A2E1EE6E-0CB3-4B48-A974-9514CE9917B6}" dt="2022-01-15T18:15:26.738" v="274" actId="26606"/>
          <ac:spMkLst>
            <pc:docMk/>
            <pc:sldMk cId="3869983325" sldId="257"/>
            <ac:spMk id="38" creationId="{074B4F7D-14B2-478B-8BF5-01E4E0C5D263}"/>
          </ac:spMkLst>
        </pc:spChg>
        <pc:spChg chg="add del">
          <ac:chgData name="庭禎 張" userId="69dc979f067c9cb1" providerId="LiveId" clId="{A2E1EE6E-0CB3-4B48-A974-9514CE9917B6}" dt="2022-01-15T18:15:36.617" v="276" actId="26606"/>
          <ac:spMkLst>
            <pc:docMk/>
            <pc:sldMk cId="3869983325" sldId="257"/>
            <ac:spMk id="40" creationId="{C9A36457-A5F4-4103-A443-02581C09185B}"/>
          </ac:spMkLst>
        </pc:spChg>
        <pc:spChg chg="add del">
          <ac:chgData name="庭禎 張" userId="69dc979f067c9cb1" providerId="LiveId" clId="{A2E1EE6E-0CB3-4B48-A974-9514CE9917B6}" dt="2022-01-15T18:15:36.617" v="276" actId="26606"/>
          <ac:spMkLst>
            <pc:docMk/>
            <pc:sldMk cId="3869983325" sldId="257"/>
            <ac:spMk id="41" creationId="{DC5FB7E8-B636-40FA-BE8D-48145C0F5C57}"/>
          </ac:spMkLst>
        </pc:spChg>
        <pc:spChg chg="add del">
          <ac:chgData name="庭禎 張" userId="69dc979f067c9cb1" providerId="LiveId" clId="{A2E1EE6E-0CB3-4B48-A974-9514CE9917B6}" dt="2022-01-15T18:15:36.617" v="276" actId="26606"/>
          <ac:spMkLst>
            <pc:docMk/>
            <pc:sldMk cId="3869983325" sldId="257"/>
            <ac:spMk id="42" creationId="{142DCE2C-2863-46FA-9BE7-24365A24D9BA}"/>
          </ac:spMkLst>
        </pc:spChg>
        <pc:spChg chg="add del">
          <ac:chgData name="庭禎 張" userId="69dc979f067c9cb1" providerId="LiveId" clId="{A2E1EE6E-0CB3-4B48-A974-9514CE9917B6}" dt="2022-01-15T18:16:05.913" v="278" actId="26606"/>
          <ac:spMkLst>
            <pc:docMk/>
            <pc:sldMk cId="3869983325" sldId="257"/>
            <ac:spMk id="44" creationId="{6128F3BD-7564-4310-B528-888E64F87576}"/>
          </ac:spMkLst>
        </pc:spChg>
        <pc:spChg chg="add del">
          <ac:chgData name="庭禎 張" userId="69dc979f067c9cb1" providerId="LiveId" clId="{A2E1EE6E-0CB3-4B48-A974-9514CE9917B6}" dt="2022-01-15T18:16:05.913" v="278" actId="26606"/>
          <ac:spMkLst>
            <pc:docMk/>
            <pc:sldMk cId="3869983325" sldId="257"/>
            <ac:spMk id="45" creationId="{82AA3C4E-019E-440F-87AB-67EFA9BE6C81}"/>
          </ac:spMkLst>
        </pc:spChg>
        <pc:spChg chg="add del">
          <ac:chgData name="庭禎 張" userId="69dc979f067c9cb1" providerId="LiveId" clId="{A2E1EE6E-0CB3-4B48-A974-9514CE9917B6}" dt="2022-01-15T18:18:37.749" v="288" actId="26606"/>
          <ac:spMkLst>
            <pc:docMk/>
            <pc:sldMk cId="3869983325" sldId="257"/>
            <ac:spMk id="47" creationId="{84697CDA-BDB7-4883-B48B-1D4EDB2F0E93}"/>
          </ac:spMkLst>
        </pc:spChg>
        <pc:spChg chg="add del">
          <ac:chgData name="庭禎 張" userId="69dc979f067c9cb1" providerId="LiveId" clId="{A2E1EE6E-0CB3-4B48-A974-9514CE9917B6}" dt="2022-01-15T18:18:37.749" v="288" actId="26606"/>
          <ac:spMkLst>
            <pc:docMk/>
            <pc:sldMk cId="3869983325" sldId="257"/>
            <ac:spMk id="48" creationId="{6295B176-FA0E-4B6A-A190-5E2E82BEA57A}"/>
          </ac:spMkLst>
        </pc:spChg>
        <pc:spChg chg="add del">
          <ac:chgData name="庭禎 張" userId="69dc979f067c9cb1" providerId="LiveId" clId="{A2E1EE6E-0CB3-4B48-A974-9514CE9917B6}" dt="2022-01-15T18:18:37.749" v="288" actId="26606"/>
          <ac:spMkLst>
            <pc:docMk/>
            <pc:sldMk cId="3869983325" sldId="257"/>
            <ac:spMk id="49" creationId="{48F779DE-4744-42D6-9C74-33EC94460CCC}"/>
          </ac:spMkLst>
        </pc:spChg>
        <pc:spChg chg="add del">
          <ac:chgData name="庭禎 張" userId="69dc979f067c9cb1" providerId="LiveId" clId="{A2E1EE6E-0CB3-4B48-A974-9514CE9917B6}" dt="2022-01-15T18:43:24.331" v="319" actId="22"/>
          <ac:spMkLst>
            <pc:docMk/>
            <pc:sldMk cId="3869983325" sldId="257"/>
            <ac:spMk id="50" creationId="{74419FDB-AFE8-4C9D-9CC3-8424B0FAC889}"/>
          </ac:spMkLst>
        </pc:spChg>
        <pc:cxnChg chg="add del">
          <ac:chgData name="庭禎 張" userId="69dc979f067c9cb1" providerId="LiveId" clId="{A2E1EE6E-0CB3-4B48-A974-9514CE9917B6}" dt="2022-01-15T18:43:55.326" v="327" actId="26606"/>
          <ac:cxnSpMkLst>
            <pc:docMk/>
            <pc:sldMk cId="3869983325" sldId="257"/>
            <ac:cxnSpMk id="9" creationId="{19C0742B-6FAB-4F71-A9CB-E140A40C8BE9}"/>
          </ac:cxnSpMkLst>
        </pc:cxnChg>
        <pc:cxnChg chg="add del">
          <ac:chgData name="庭禎 張" userId="69dc979f067c9cb1" providerId="LiveId" clId="{A2E1EE6E-0CB3-4B48-A974-9514CE9917B6}" dt="2022-01-15T18:15:09.534" v="270" actId="26606"/>
          <ac:cxnSpMkLst>
            <pc:docMk/>
            <pc:sldMk cId="3869983325" sldId="257"/>
            <ac:cxnSpMk id="29" creationId="{4B3BCACB-5880-460B-9606-8C433A9AF99D}"/>
          </ac:cxnSpMkLst>
        </pc:cxnChg>
      </pc:sldChg>
      <pc:sldChg chg="addSp delSp modSp mod setBg">
        <pc:chgData name="庭禎 張" userId="69dc979f067c9cb1" providerId="LiveId" clId="{A2E1EE6E-0CB3-4B48-A974-9514CE9917B6}" dt="2022-01-16T08:54:35.189" v="2480" actId="14861"/>
        <pc:sldMkLst>
          <pc:docMk/>
          <pc:sldMk cId="2307573766" sldId="258"/>
        </pc:sldMkLst>
        <pc:spChg chg="mod">
          <ac:chgData name="庭禎 張" userId="69dc979f067c9cb1" providerId="LiveId" clId="{A2E1EE6E-0CB3-4B48-A974-9514CE9917B6}" dt="2022-01-15T18:43:50.493" v="323"/>
          <ac:spMkLst>
            <pc:docMk/>
            <pc:sldMk cId="2307573766" sldId="258"/>
            <ac:spMk id="2" creationId="{E03AC814-D4E2-9340-8C06-E1C8C1FA081A}"/>
          </ac:spMkLst>
        </pc:spChg>
        <pc:spChg chg="mod">
          <ac:chgData name="庭禎 張" userId="69dc979f067c9cb1" providerId="LiveId" clId="{A2E1EE6E-0CB3-4B48-A974-9514CE9917B6}" dt="2022-01-16T05:33:36.243" v="428" actId="20577"/>
          <ac:spMkLst>
            <pc:docMk/>
            <pc:sldMk cId="2307573766" sldId="258"/>
            <ac:spMk id="3" creationId="{467269FF-4273-4549-BD1B-68B526785F0F}"/>
          </ac:spMkLst>
        </pc:spChg>
        <pc:picChg chg="add del mod">
          <ac:chgData name="庭禎 張" userId="69dc979f067c9cb1" providerId="LiveId" clId="{A2E1EE6E-0CB3-4B48-A974-9514CE9917B6}" dt="2022-01-16T06:25:51.656" v="915" actId="478"/>
          <ac:picMkLst>
            <pc:docMk/>
            <pc:sldMk cId="2307573766" sldId="258"/>
            <ac:picMk id="5" creationId="{6261A6BB-5AF1-4B24-9F71-699DC49F8D73}"/>
          </ac:picMkLst>
        </pc:picChg>
        <pc:picChg chg="add mod">
          <ac:chgData name="庭禎 張" userId="69dc979f067c9cb1" providerId="LiveId" clId="{A2E1EE6E-0CB3-4B48-A974-9514CE9917B6}" dt="2022-01-16T08:54:35.189" v="2480" actId="14861"/>
          <ac:picMkLst>
            <pc:docMk/>
            <pc:sldMk cId="2307573766" sldId="258"/>
            <ac:picMk id="7" creationId="{E56B93BA-9592-44E5-9C30-6A8DD4ADC2AE}"/>
          </ac:picMkLst>
        </pc:picChg>
      </pc:sldChg>
      <pc:sldChg chg="modSp mod">
        <pc:chgData name="庭禎 張" userId="69dc979f067c9cb1" providerId="LiveId" clId="{A2E1EE6E-0CB3-4B48-A974-9514CE9917B6}" dt="2022-01-16T20:26:29.035" v="3677" actId="20577"/>
        <pc:sldMkLst>
          <pc:docMk/>
          <pc:sldMk cId="232221176" sldId="259"/>
        </pc:sldMkLst>
        <pc:spChg chg="mod">
          <ac:chgData name="庭禎 張" userId="69dc979f067c9cb1" providerId="LiveId" clId="{A2E1EE6E-0CB3-4B48-A974-9514CE9917B6}" dt="2022-01-16T20:26:29.035" v="3677" actId="20577"/>
          <ac:spMkLst>
            <pc:docMk/>
            <pc:sldMk cId="232221176" sldId="259"/>
            <ac:spMk id="2" creationId="{E03AC814-D4E2-9340-8C06-E1C8C1FA081A}"/>
          </ac:spMkLst>
        </pc:spChg>
        <pc:spChg chg="mod">
          <ac:chgData name="庭禎 張" userId="69dc979f067c9cb1" providerId="LiveId" clId="{A2E1EE6E-0CB3-4B48-A974-9514CE9917B6}" dt="2022-01-16T19:17:23.159" v="2783" actId="20577"/>
          <ac:spMkLst>
            <pc:docMk/>
            <pc:sldMk cId="232221176" sldId="259"/>
            <ac:spMk id="3" creationId="{467269FF-4273-4549-BD1B-68B526785F0F}"/>
          </ac:spMkLst>
        </pc:spChg>
      </pc:sldChg>
      <pc:sldChg chg="modSp mod">
        <pc:chgData name="庭禎 張" userId="69dc979f067c9cb1" providerId="LiveId" clId="{A2E1EE6E-0CB3-4B48-A974-9514CE9917B6}" dt="2022-01-16T20:15:31.293" v="3661" actId="20577"/>
        <pc:sldMkLst>
          <pc:docMk/>
          <pc:sldMk cId="3714994724" sldId="260"/>
        </pc:sldMkLst>
        <pc:spChg chg="mod">
          <ac:chgData name="庭禎 張" userId="69dc979f067c9cb1" providerId="LiveId" clId="{A2E1EE6E-0CB3-4B48-A974-9514CE9917B6}" dt="2022-01-16T19:38:30.538" v="2784" actId="20577"/>
          <ac:spMkLst>
            <pc:docMk/>
            <pc:sldMk cId="3714994724" sldId="260"/>
            <ac:spMk id="2" creationId="{E03AC814-D4E2-9340-8C06-E1C8C1FA081A}"/>
          </ac:spMkLst>
        </pc:spChg>
        <pc:spChg chg="mod">
          <ac:chgData name="庭禎 張" userId="69dc979f067c9cb1" providerId="LiveId" clId="{A2E1EE6E-0CB3-4B48-A974-9514CE9917B6}" dt="2022-01-16T20:15:31.293" v="3661" actId="20577"/>
          <ac:spMkLst>
            <pc:docMk/>
            <pc:sldMk cId="3714994724" sldId="260"/>
            <ac:spMk id="3" creationId="{467269FF-4273-4549-BD1B-68B526785F0F}"/>
          </ac:spMkLst>
        </pc:spChg>
      </pc:sldChg>
      <pc:sldChg chg="addSp delSp modSp add mod">
        <pc:chgData name="庭禎 張" userId="69dc979f067c9cb1" providerId="LiveId" clId="{A2E1EE6E-0CB3-4B48-A974-9514CE9917B6}" dt="2022-01-16T15:49:15.191" v="2614" actId="14100"/>
        <pc:sldMkLst>
          <pc:docMk/>
          <pc:sldMk cId="1391034948" sldId="261"/>
        </pc:sldMkLst>
        <pc:spChg chg="mod">
          <ac:chgData name="庭禎 張" userId="69dc979f067c9cb1" providerId="LiveId" clId="{A2E1EE6E-0CB3-4B48-A974-9514CE9917B6}" dt="2022-01-16T06:58:10.391" v="1582" actId="20577"/>
          <ac:spMkLst>
            <pc:docMk/>
            <pc:sldMk cId="1391034948" sldId="261"/>
            <ac:spMk id="2" creationId="{E03AC814-D4E2-9340-8C06-E1C8C1FA081A}"/>
          </ac:spMkLst>
        </pc:spChg>
        <pc:spChg chg="mod">
          <ac:chgData name="庭禎 張" userId="69dc979f067c9cb1" providerId="LiveId" clId="{A2E1EE6E-0CB3-4B48-A974-9514CE9917B6}" dt="2022-01-16T09:17:55.353" v="2586" actId="1076"/>
          <ac:spMkLst>
            <pc:docMk/>
            <pc:sldMk cId="1391034948" sldId="261"/>
            <ac:spMk id="3" creationId="{467269FF-4273-4549-BD1B-68B526785F0F}"/>
          </ac:spMkLst>
        </pc:spChg>
        <pc:spChg chg="add mod">
          <ac:chgData name="庭禎 張" userId="69dc979f067c9cb1" providerId="LiveId" clId="{A2E1EE6E-0CB3-4B48-A974-9514CE9917B6}" dt="2022-01-16T09:16:58.054" v="2580" actId="164"/>
          <ac:spMkLst>
            <pc:docMk/>
            <pc:sldMk cId="1391034948" sldId="261"/>
            <ac:spMk id="14" creationId="{A8EC74E9-5087-47A1-A2BD-FC4D22B2D738}"/>
          </ac:spMkLst>
        </pc:spChg>
        <pc:spChg chg="add mod">
          <ac:chgData name="庭禎 張" userId="69dc979f067c9cb1" providerId="LiveId" clId="{A2E1EE6E-0CB3-4B48-A974-9514CE9917B6}" dt="2022-01-16T09:16:58.054" v="2580" actId="164"/>
          <ac:spMkLst>
            <pc:docMk/>
            <pc:sldMk cId="1391034948" sldId="261"/>
            <ac:spMk id="15" creationId="{F0669B9B-A048-4AF8-B685-CAE03365268E}"/>
          </ac:spMkLst>
        </pc:spChg>
        <pc:spChg chg="add mod">
          <ac:chgData name="庭禎 張" userId="69dc979f067c9cb1" providerId="LiveId" clId="{A2E1EE6E-0CB3-4B48-A974-9514CE9917B6}" dt="2022-01-16T09:16:44.658" v="2578" actId="164"/>
          <ac:spMkLst>
            <pc:docMk/>
            <pc:sldMk cId="1391034948" sldId="261"/>
            <ac:spMk id="16" creationId="{3234B5E4-9D4A-47BB-A285-E219601CF852}"/>
          </ac:spMkLst>
        </pc:spChg>
        <pc:spChg chg="add del mod">
          <ac:chgData name="庭禎 張" userId="69dc979f067c9cb1" providerId="LiveId" clId="{A2E1EE6E-0CB3-4B48-A974-9514CE9917B6}" dt="2022-01-16T06:49:40.862" v="1193"/>
          <ac:spMkLst>
            <pc:docMk/>
            <pc:sldMk cId="1391034948" sldId="261"/>
            <ac:spMk id="17" creationId="{03F68C6B-2B2C-4159-A948-2B264D79446F}"/>
          </ac:spMkLst>
        </pc:spChg>
        <pc:spChg chg="add mod">
          <ac:chgData name="庭禎 張" userId="69dc979f067c9cb1" providerId="LiveId" clId="{A2E1EE6E-0CB3-4B48-A974-9514CE9917B6}" dt="2022-01-16T09:16:51.496" v="2579" actId="164"/>
          <ac:spMkLst>
            <pc:docMk/>
            <pc:sldMk cId="1391034948" sldId="261"/>
            <ac:spMk id="18" creationId="{6F1A3FDF-3B22-41ED-970B-257868061A82}"/>
          </ac:spMkLst>
        </pc:spChg>
        <pc:spChg chg="add mod">
          <ac:chgData name="庭禎 張" userId="69dc979f067c9cb1" providerId="LiveId" clId="{A2E1EE6E-0CB3-4B48-A974-9514CE9917B6}" dt="2022-01-16T09:17:08.154" v="2581" actId="164"/>
          <ac:spMkLst>
            <pc:docMk/>
            <pc:sldMk cId="1391034948" sldId="261"/>
            <ac:spMk id="19" creationId="{6763BFD0-44B0-408E-89DA-CE33DDCD03D4}"/>
          </ac:spMkLst>
        </pc:spChg>
        <pc:spChg chg="add mod">
          <ac:chgData name="庭禎 張" userId="69dc979f067c9cb1" providerId="LiveId" clId="{A2E1EE6E-0CB3-4B48-A974-9514CE9917B6}" dt="2022-01-16T09:18:54.268" v="2589" actId="1076"/>
          <ac:spMkLst>
            <pc:docMk/>
            <pc:sldMk cId="1391034948" sldId="261"/>
            <ac:spMk id="20" creationId="{C311CEFD-BE19-4037-92F5-5777EA7A2419}"/>
          </ac:spMkLst>
        </pc:spChg>
        <pc:grpChg chg="add mod">
          <ac:chgData name="庭禎 張" userId="69dc979f067c9cb1" providerId="LiveId" clId="{A2E1EE6E-0CB3-4B48-A974-9514CE9917B6}" dt="2022-01-16T09:17:23.044" v="2584" actId="1076"/>
          <ac:grpSpMkLst>
            <pc:docMk/>
            <pc:sldMk cId="1391034948" sldId="261"/>
            <ac:grpSpMk id="21" creationId="{C2A342E6-C9AB-4A83-8929-44471D870ADF}"/>
          </ac:grpSpMkLst>
        </pc:grpChg>
        <pc:grpChg chg="add mod">
          <ac:chgData name="庭禎 張" userId="69dc979f067c9cb1" providerId="LiveId" clId="{A2E1EE6E-0CB3-4B48-A974-9514CE9917B6}" dt="2022-01-16T09:17:30.992" v="2585" actId="1076"/>
          <ac:grpSpMkLst>
            <pc:docMk/>
            <pc:sldMk cId="1391034948" sldId="261"/>
            <ac:grpSpMk id="22" creationId="{BB49991A-33C4-4AB1-B63A-FB8DCAA0C365}"/>
          </ac:grpSpMkLst>
        </pc:grpChg>
        <pc:grpChg chg="add mod">
          <ac:chgData name="庭禎 張" userId="69dc979f067c9cb1" providerId="LiveId" clId="{A2E1EE6E-0CB3-4B48-A974-9514CE9917B6}" dt="2022-01-16T15:49:15.191" v="2614" actId="14100"/>
          <ac:grpSpMkLst>
            <pc:docMk/>
            <pc:sldMk cId="1391034948" sldId="261"/>
            <ac:grpSpMk id="23" creationId="{E73D4C33-F125-4D6F-9F5D-CDF527183882}"/>
          </ac:grpSpMkLst>
        </pc:grpChg>
        <pc:grpChg chg="add mod">
          <ac:chgData name="庭禎 張" userId="69dc979f067c9cb1" providerId="LiveId" clId="{A2E1EE6E-0CB3-4B48-A974-9514CE9917B6}" dt="2022-01-16T09:18:32.252" v="2588" actId="1076"/>
          <ac:grpSpMkLst>
            <pc:docMk/>
            <pc:sldMk cId="1391034948" sldId="261"/>
            <ac:grpSpMk id="24" creationId="{4DE2E9CC-6068-42BC-BA2E-A71A0B607100}"/>
          </ac:grpSpMkLst>
        </pc:grpChg>
        <pc:picChg chg="add mod modCrop">
          <ac:chgData name="庭禎 張" userId="69dc979f067c9cb1" providerId="LiveId" clId="{A2E1EE6E-0CB3-4B48-A974-9514CE9917B6}" dt="2022-01-16T09:16:58.054" v="2580" actId="164"/>
          <ac:picMkLst>
            <pc:docMk/>
            <pc:sldMk cId="1391034948" sldId="261"/>
            <ac:picMk id="5" creationId="{93FE3EAA-EA56-4B61-B80D-102A4443228C}"/>
          </ac:picMkLst>
        </pc:picChg>
        <pc:picChg chg="add mod modCrop">
          <ac:chgData name="庭禎 張" userId="69dc979f067c9cb1" providerId="LiveId" clId="{A2E1EE6E-0CB3-4B48-A974-9514CE9917B6}" dt="2022-01-16T09:16:44.658" v="2578" actId="164"/>
          <ac:picMkLst>
            <pc:docMk/>
            <pc:sldMk cId="1391034948" sldId="261"/>
            <ac:picMk id="7" creationId="{3E74926B-4525-4418-B6D5-AC0CB0C2A0F0}"/>
          </ac:picMkLst>
        </pc:picChg>
        <pc:picChg chg="add mod modCrop">
          <ac:chgData name="庭禎 張" userId="69dc979f067c9cb1" providerId="LiveId" clId="{A2E1EE6E-0CB3-4B48-A974-9514CE9917B6}" dt="2022-01-16T09:16:51.496" v="2579" actId="164"/>
          <ac:picMkLst>
            <pc:docMk/>
            <pc:sldMk cId="1391034948" sldId="261"/>
            <ac:picMk id="9" creationId="{09C21112-8BBC-423D-8FEE-074B4C6ABD2C}"/>
          </ac:picMkLst>
        </pc:picChg>
        <pc:picChg chg="add del mod modCrop">
          <ac:chgData name="庭禎 張" userId="69dc979f067c9cb1" providerId="LiveId" clId="{A2E1EE6E-0CB3-4B48-A974-9514CE9917B6}" dt="2022-01-16T06:38:13.081" v="978" actId="478"/>
          <ac:picMkLst>
            <pc:docMk/>
            <pc:sldMk cId="1391034948" sldId="261"/>
            <ac:picMk id="11" creationId="{5C90D1BD-4929-4AF1-97F2-0063AFC63618}"/>
          </ac:picMkLst>
        </pc:picChg>
        <pc:picChg chg="add mod modCrop">
          <ac:chgData name="庭禎 張" userId="69dc979f067c9cb1" providerId="LiveId" clId="{A2E1EE6E-0CB3-4B48-A974-9514CE9917B6}" dt="2022-01-16T09:17:08.154" v="2581" actId="164"/>
          <ac:picMkLst>
            <pc:docMk/>
            <pc:sldMk cId="1391034948" sldId="261"/>
            <ac:picMk id="13" creationId="{CF03D498-098B-427C-8069-64ED74AD5611}"/>
          </ac:picMkLst>
        </pc:picChg>
      </pc:sldChg>
      <pc:sldChg chg="addSp delSp modSp add mod">
        <pc:chgData name="庭禎 張" userId="69dc979f067c9cb1" providerId="LiveId" clId="{A2E1EE6E-0CB3-4B48-A974-9514CE9917B6}" dt="2022-01-16T15:48:38.960" v="2613" actId="20577"/>
        <pc:sldMkLst>
          <pc:docMk/>
          <pc:sldMk cId="3149678139" sldId="262"/>
        </pc:sldMkLst>
        <pc:spChg chg="mod">
          <ac:chgData name="庭禎 張" userId="69dc979f067c9cb1" providerId="LiveId" clId="{A2E1EE6E-0CB3-4B48-A974-9514CE9917B6}" dt="2022-01-16T15:48:38.960" v="2613" actId="20577"/>
          <ac:spMkLst>
            <pc:docMk/>
            <pc:sldMk cId="3149678139" sldId="262"/>
            <ac:spMk id="3" creationId="{467269FF-4273-4549-BD1B-68B526785F0F}"/>
          </ac:spMkLst>
        </pc:spChg>
        <pc:picChg chg="del mod">
          <ac:chgData name="庭禎 張" userId="69dc979f067c9cb1" providerId="LiveId" clId="{A2E1EE6E-0CB3-4B48-A974-9514CE9917B6}" dt="2022-01-16T06:26:09.380" v="917" actId="478"/>
          <ac:picMkLst>
            <pc:docMk/>
            <pc:sldMk cId="3149678139" sldId="262"/>
            <ac:picMk id="5" creationId="{6261A6BB-5AF1-4B24-9F71-699DC49F8D73}"/>
          </ac:picMkLst>
        </pc:picChg>
        <pc:picChg chg="add mod">
          <ac:chgData name="庭禎 張" userId="69dc979f067c9cb1" providerId="LiveId" clId="{A2E1EE6E-0CB3-4B48-A974-9514CE9917B6}" dt="2022-01-16T08:55:19.614" v="2482" actId="14861"/>
          <ac:picMkLst>
            <pc:docMk/>
            <pc:sldMk cId="3149678139" sldId="262"/>
            <ac:picMk id="6" creationId="{D399B00E-6402-49F0-82FC-B98B6A7A4D94}"/>
          </ac:picMkLst>
        </pc:picChg>
      </pc:sldChg>
      <pc:sldChg chg="addSp delSp modSp add mod">
        <pc:chgData name="庭禎 張" userId="69dc979f067c9cb1" providerId="LiveId" clId="{A2E1EE6E-0CB3-4B48-A974-9514CE9917B6}" dt="2022-01-16T15:46:26.995" v="2611" actId="1076"/>
        <pc:sldMkLst>
          <pc:docMk/>
          <pc:sldMk cId="2566942779" sldId="263"/>
        </pc:sldMkLst>
        <pc:spChg chg="mod">
          <ac:chgData name="庭禎 張" userId="69dc979f067c9cb1" providerId="LiveId" clId="{A2E1EE6E-0CB3-4B48-A974-9514CE9917B6}" dt="2022-01-16T15:44:48.624" v="2605" actId="20577"/>
          <ac:spMkLst>
            <pc:docMk/>
            <pc:sldMk cId="2566942779" sldId="263"/>
            <ac:spMk id="3" creationId="{467269FF-4273-4549-BD1B-68B526785F0F}"/>
          </ac:spMkLst>
        </pc:spChg>
        <pc:picChg chg="del mod">
          <ac:chgData name="庭禎 張" userId="69dc979f067c9cb1" providerId="LiveId" clId="{A2E1EE6E-0CB3-4B48-A974-9514CE9917B6}" dt="2022-01-16T06:25:11.535" v="911" actId="478"/>
          <ac:picMkLst>
            <pc:docMk/>
            <pc:sldMk cId="2566942779" sldId="263"/>
            <ac:picMk id="5" creationId="{6261A6BB-5AF1-4B24-9F71-699DC49F8D73}"/>
          </ac:picMkLst>
        </pc:picChg>
        <pc:picChg chg="add del mod">
          <ac:chgData name="庭禎 張" userId="69dc979f067c9cb1" providerId="LiveId" clId="{A2E1EE6E-0CB3-4B48-A974-9514CE9917B6}" dt="2022-01-16T06:27:42.869" v="919" actId="478"/>
          <ac:picMkLst>
            <pc:docMk/>
            <pc:sldMk cId="2566942779" sldId="263"/>
            <ac:picMk id="6" creationId="{AE346A7B-B99A-49DB-966E-6552A90EFB84}"/>
          </ac:picMkLst>
        </pc:picChg>
        <pc:picChg chg="add mod">
          <ac:chgData name="庭禎 張" userId="69dc979f067c9cb1" providerId="LiveId" clId="{A2E1EE6E-0CB3-4B48-A974-9514CE9917B6}" dt="2022-01-16T15:46:20.751" v="2610" actId="1076"/>
          <ac:picMkLst>
            <pc:docMk/>
            <pc:sldMk cId="2566942779" sldId="263"/>
            <ac:picMk id="8" creationId="{FFF07A3C-54F0-4426-91F8-85E575830A5F}"/>
          </ac:picMkLst>
        </pc:picChg>
        <pc:picChg chg="add mod">
          <ac:chgData name="庭禎 張" userId="69dc979f067c9cb1" providerId="LiveId" clId="{A2E1EE6E-0CB3-4B48-A974-9514CE9917B6}" dt="2022-01-16T15:46:26.995" v="2611" actId="1076"/>
          <ac:picMkLst>
            <pc:docMk/>
            <pc:sldMk cId="2566942779" sldId="263"/>
            <ac:picMk id="10" creationId="{D54D3A91-47C2-4B04-8C35-4A684B857362}"/>
          </ac:picMkLst>
        </pc:picChg>
      </pc:sldChg>
      <pc:sldChg chg="addSp delSp modSp add mod">
        <pc:chgData name="庭禎 張" userId="69dc979f067c9cb1" providerId="LiveId" clId="{A2E1EE6E-0CB3-4B48-A974-9514CE9917B6}" dt="2022-01-16T08:55:59.409" v="2486" actId="14861"/>
        <pc:sldMkLst>
          <pc:docMk/>
          <pc:sldMk cId="773328657" sldId="264"/>
        </pc:sldMkLst>
        <pc:spChg chg="mod">
          <ac:chgData name="庭禎 張" userId="69dc979f067c9cb1" providerId="LiveId" clId="{A2E1EE6E-0CB3-4B48-A974-9514CE9917B6}" dt="2022-01-16T06:14:13.226" v="905" actId="20577"/>
          <ac:spMkLst>
            <pc:docMk/>
            <pc:sldMk cId="773328657" sldId="264"/>
            <ac:spMk id="3" creationId="{467269FF-4273-4549-BD1B-68B526785F0F}"/>
          </ac:spMkLst>
        </pc:spChg>
        <pc:picChg chg="del">
          <ac:chgData name="庭禎 張" userId="69dc979f067c9cb1" providerId="LiveId" clId="{A2E1EE6E-0CB3-4B48-A974-9514CE9917B6}" dt="2022-01-16T06:04:18.526" v="700" actId="478"/>
          <ac:picMkLst>
            <pc:docMk/>
            <pc:sldMk cId="773328657" sldId="264"/>
            <ac:picMk id="5" creationId="{6261A6BB-5AF1-4B24-9F71-699DC49F8D73}"/>
          </ac:picMkLst>
        </pc:picChg>
        <pc:picChg chg="del">
          <ac:chgData name="庭禎 張" userId="69dc979f067c9cb1" providerId="LiveId" clId="{A2E1EE6E-0CB3-4B48-A974-9514CE9917B6}" dt="2022-01-16T06:04:20.928" v="701" actId="478"/>
          <ac:picMkLst>
            <pc:docMk/>
            <pc:sldMk cId="773328657" sldId="264"/>
            <ac:picMk id="6" creationId="{AE346A7B-B99A-49DB-966E-6552A90EFB84}"/>
          </ac:picMkLst>
        </pc:picChg>
        <pc:picChg chg="add del mod">
          <ac:chgData name="庭禎 張" userId="69dc979f067c9cb1" providerId="LiveId" clId="{A2E1EE6E-0CB3-4B48-A974-9514CE9917B6}" dt="2022-01-16T06:30:44.028" v="945" actId="478"/>
          <ac:picMkLst>
            <pc:docMk/>
            <pc:sldMk cId="773328657" sldId="264"/>
            <ac:picMk id="7" creationId="{08428677-737C-4CE4-A68E-1D60CACF8830}"/>
          </ac:picMkLst>
        </pc:picChg>
        <pc:picChg chg="add del mod">
          <ac:chgData name="庭禎 張" userId="69dc979f067c9cb1" providerId="LiveId" clId="{A2E1EE6E-0CB3-4B48-A974-9514CE9917B6}" dt="2022-01-16T06:28:18.773" v="921" actId="478"/>
          <ac:picMkLst>
            <pc:docMk/>
            <pc:sldMk cId="773328657" sldId="264"/>
            <ac:picMk id="9" creationId="{3D17885B-930A-41DF-8499-FC378576CFEB}"/>
          </ac:picMkLst>
        </pc:picChg>
        <pc:picChg chg="add mod">
          <ac:chgData name="庭禎 張" userId="69dc979f067c9cb1" providerId="LiveId" clId="{A2E1EE6E-0CB3-4B48-A974-9514CE9917B6}" dt="2022-01-16T08:55:59.409" v="2486" actId="14861"/>
          <ac:picMkLst>
            <pc:docMk/>
            <pc:sldMk cId="773328657" sldId="264"/>
            <ac:picMk id="11" creationId="{E40352F0-1B12-4510-ABA0-C8DF12C4B32B}"/>
          </ac:picMkLst>
        </pc:picChg>
        <pc:picChg chg="add mod">
          <ac:chgData name="庭禎 張" userId="69dc979f067c9cb1" providerId="LiveId" clId="{A2E1EE6E-0CB3-4B48-A974-9514CE9917B6}" dt="2022-01-16T08:55:59.409" v="2486" actId="14861"/>
          <ac:picMkLst>
            <pc:docMk/>
            <pc:sldMk cId="773328657" sldId="264"/>
            <ac:picMk id="12" creationId="{91C1F367-65B4-413A-B631-B1FAA979FA67}"/>
          </ac:picMkLst>
        </pc:picChg>
      </pc:sldChg>
      <pc:sldChg chg="add del">
        <pc:chgData name="庭禎 張" userId="69dc979f067c9cb1" providerId="LiveId" clId="{A2E1EE6E-0CB3-4B48-A974-9514CE9917B6}" dt="2022-01-16T05:42:22.172" v="689" actId="47"/>
        <pc:sldMkLst>
          <pc:docMk/>
          <pc:sldMk cId="2400794316" sldId="264"/>
        </pc:sldMkLst>
      </pc:sldChg>
      <pc:sldChg chg="addSp delSp modSp add mod">
        <pc:chgData name="庭禎 張" userId="69dc979f067c9cb1" providerId="LiveId" clId="{A2E1EE6E-0CB3-4B48-A974-9514CE9917B6}" dt="2022-01-16T15:49:54.678" v="2615" actId="14100"/>
        <pc:sldMkLst>
          <pc:docMk/>
          <pc:sldMk cId="1543859408" sldId="265"/>
        </pc:sldMkLst>
        <pc:spChg chg="mod">
          <ac:chgData name="庭禎 張" userId="69dc979f067c9cb1" providerId="LiveId" clId="{A2E1EE6E-0CB3-4B48-A974-9514CE9917B6}" dt="2022-01-16T06:58:24.854" v="1600" actId="20577"/>
          <ac:spMkLst>
            <pc:docMk/>
            <pc:sldMk cId="1543859408" sldId="265"/>
            <ac:spMk id="2" creationId="{E03AC814-D4E2-9340-8C06-E1C8C1FA081A}"/>
          </ac:spMkLst>
        </pc:spChg>
        <pc:spChg chg="mod">
          <ac:chgData name="庭禎 張" userId="69dc979f067c9cb1" providerId="LiveId" clId="{A2E1EE6E-0CB3-4B48-A974-9514CE9917B6}" dt="2022-01-16T06:56:18.739" v="1559" actId="27636"/>
          <ac:spMkLst>
            <pc:docMk/>
            <pc:sldMk cId="1543859408" sldId="265"/>
            <ac:spMk id="3" creationId="{467269FF-4273-4549-BD1B-68B526785F0F}"/>
          </ac:spMkLst>
        </pc:spChg>
        <pc:spChg chg="del">
          <ac:chgData name="庭禎 張" userId="69dc979f067c9cb1" providerId="LiveId" clId="{A2E1EE6E-0CB3-4B48-A974-9514CE9917B6}" dt="2022-01-16T06:53:47.197" v="1521" actId="478"/>
          <ac:spMkLst>
            <pc:docMk/>
            <pc:sldMk cId="1543859408" sldId="265"/>
            <ac:spMk id="14" creationId="{A8EC74E9-5087-47A1-A2BD-FC4D22B2D738}"/>
          </ac:spMkLst>
        </pc:spChg>
        <pc:spChg chg="del">
          <ac:chgData name="庭禎 張" userId="69dc979f067c9cb1" providerId="LiveId" clId="{A2E1EE6E-0CB3-4B48-A974-9514CE9917B6}" dt="2022-01-16T06:53:42.568" v="1520" actId="478"/>
          <ac:spMkLst>
            <pc:docMk/>
            <pc:sldMk cId="1543859408" sldId="265"/>
            <ac:spMk id="15" creationId="{F0669B9B-A048-4AF8-B685-CAE03365268E}"/>
          </ac:spMkLst>
        </pc:spChg>
        <pc:spChg chg="del">
          <ac:chgData name="庭禎 張" userId="69dc979f067c9cb1" providerId="LiveId" clId="{A2E1EE6E-0CB3-4B48-A974-9514CE9917B6}" dt="2022-01-16T06:53:42.568" v="1520" actId="478"/>
          <ac:spMkLst>
            <pc:docMk/>
            <pc:sldMk cId="1543859408" sldId="265"/>
            <ac:spMk id="16" creationId="{3234B5E4-9D4A-47BB-A285-E219601CF852}"/>
          </ac:spMkLst>
        </pc:spChg>
        <pc:spChg chg="del">
          <ac:chgData name="庭禎 張" userId="69dc979f067c9cb1" providerId="LiveId" clId="{A2E1EE6E-0CB3-4B48-A974-9514CE9917B6}" dt="2022-01-16T06:53:42.568" v="1520" actId="478"/>
          <ac:spMkLst>
            <pc:docMk/>
            <pc:sldMk cId="1543859408" sldId="265"/>
            <ac:spMk id="18" creationId="{6F1A3FDF-3B22-41ED-970B-257868061A82}"/>
          </ac:spMkLst>
        </pc:spChg>
        <pc:spChg chg="del">
          <ac:chgData name="庭禎 張" userId="69dc979f067c9cb1" providerId="LiveId" clId="{A2E1EE6E-0CB3-4B48-A974-9514CE9917B6}" dt="2022-01-16T06:53:42.568" v="1520" actId="478"/>
          <ac:spMkLst>
            <pc:docMk/>
            <pc:sldMk cId="1543859408" sldId="265"/>
            <ac:spMk id="19" creationId="{6763BFD0-44B0-408E-89DA-CE33DDCD03D4}"/>
          </ac:spMkLst>
        </pc:spChg>
        <pc:spChg chg="del">
          <ac:chgData name="庭禎 張" userId="69dc979f067c9cb1" providerId="LiveId" clId="{A2E1EE6E-0CB3-4B48-A974-9514CE9917B6}" dt="2022-01-16T06:53:47.197" v="1521" actId="478"/>
          <ac:spMkLst>
            <pc:docMk/>
            <pc:sldMk cId="1543859408" sldId="265"/>
            <ac:spMk id="20" creationId="{C311CEFD-BE19-4037-92F5-5777EA7A2419}"/>
          </ac:spMkLst>
        </pc:spChg>
        <pc:spChg chg="add mod">
          <ac:chgData name="庭禎 張" userId="69dc979f067c9cb1" providerId="LiveId" clId="{A2E1EE6E-0CB3-4B48-A974-9514CE9917B6}" dt="2022-01-16T08:22:34.730" v="2271" actId="164"/>
          <ac:spMkLst>
            <pc:docMk/>
            <pc:sldMk cId="1543859408" sldId="265"/>
            <ac:spMk id="21" creationId="{F6218951-05A8-4C2C-AFB2-C33108B4C1CA}"/>
          </ac:spMkLst>
        </pc:spChg>
        <pc:spChg chg="add mod">
          <ac:chgData name="庭禎 張" userId="69dc979f067c9cb1" providerId="LiveId" clId="{A2E1EE6E-0CB3-4B48-A974-9514CE9917B6}" dt="2022-01-16T08:22:43.841" v="2273" actId="164"/>
          <ac:spMkLst>
            <pc:docMk/>
            <pc:sldMk cId="1543859408" sldId="265"/>
            <ac:spMk id="22" creationId="{BA45237A-6D44-42AF-8BFA-168C0164459F}"/>
          </ac:spMkLst>
        </pc:spChg>
        <pc:grpChg chg="add mod">
          <ac:chgData name="庭禎 張" userId="69dc979f067c9cb1" providerId="LiveId" clId="{A2E1EE6E-0CB3-4B48-A974-9514CE9917B6}" dt="2022-01-16T15:49:54.678" v="2615" actId="14100"/>
          <ac:grpSpMkLst>
            <pc:docMk/>
            <pc:sldMk cId="1543859408" sldId="265"/>
            <ac:grpSpMk id="11" creationId="{E27E9BC5-EFBF-43D4-9C2E-8C425CBBDAB0}"/>
          </ac:grpSpMkLst>
        </pc:grpChg>
        <pc:grpChg chg="add mod">
          <ac:chgData name="庭禎 張" userId="69dc979f067c9cb1" providerId="LiveId" clId="{A2E1EE6E-0CB3-4B48-A974-9514CE9917B6}" dt="2022-01-16T08:23:44.520" v="2277" actId="1076"/>
          <ac:grpSpMkLst>
            <pc:docMk/>
            <pc:sldMk cId="1543859408" sldId="265"/>
            <ac:grpSpMk id="12" creationId="{D1DBC59D-E9C5-41BF-B3AB-EEB095EAB5A5}"/>
          </ac:grpSpMkLst>
        </pc:grpChg>
        <pc:picChg chg="del">
          <ac:chgData name="庭禎 張" userId="69dc979f067c9cb1" providerId="LiveId" clId="{A2E1EE6E-0CB3-4B48-A974-9514CE9917B6}" dt="2022-01-16T06:53:47.197" v="1521" actId="478"/>
          <ac:picMkLst>
            <pc:docMk/>
            <pc:sldMk cId="1543859408" sldId="265"/>
            <ac:picMk id="5" creationId="{93FE3EAA-EA56-4B61-B80D-102A4443228C}"/>
          </ac:picMkLst>
        </pc:picChg>
        <pc:picChg chg="add mod">
          <ac:chgData name="庭禎 張" userId="69dc979f067c9cb1" providerId="LiveId" clId="{A2E1EE6E-0CB3-4B48-A974-9514CE9917B6}" dt="2022-01-16T08:22:34.730" v="2271" actId="164"/>
          <ac:picMkLst>
            <pc:docMk/>
            <pc:sldMk cId="1543859408" sldId="265"/>
            <ac:picMk id="6" creationId="{212161D0-6C19-4F48-B5AB-436B613C34AF}"/>
          </ac:picMkLst>
        </pc:picChg>
        <pc:picChg chg="del">
          <ac:chgData name="庭禎 張" userId="69dc979f067c9cb1" providerId="LiveId" clId="{A2E1EE6E-0CB3-4B48-A974-9514CE9917B6}" dt="2022-01-16T06:53:42.568" v="1520" actId="478"/>
          <ac:picMkLst>
            <pc:docMk/>
            <pc:sldMk cId="1543859408" sldId="265"/>
            <ac:picMk id="7" creationId="{3E74926B-4525-4418-B6D5-AC0CB0C2A0F0}"/>
          </ac:picMkLst>
        </pc:picChg>
        <pc:picChg chg="del">
          <ac:chgData name="庭禎 張" userId="69dc979f067c9cb1" providerId="LiveId" clId="{A2E1EE6E-0CB3-4B48-A974-9514CE9917B6}" dt="2022-01-16T06:53:42.568" v="1520" actId="478"/>
          <ac:picMkLst>
            <pc:docMk/>
            <pc:sldMk cId="1543859408" sldId="265"/>
            <ac:picMk id="9" creationId="{09C21112-8BBC-423D-8FEE-074B4C6ABD2C}"/>
          </ac:picMkLst>
        </pc:picChg>
        <pc:picChg chg="add mod">
          <ac:chgData name="庭禎 張" userId="69dc979f067c9cb1" providerId="LiveId" clId="{A2E1EE6E-0CB3-4B48-A974-9514CE9917B6}" dt="2022-01-16T08:22:43.841" v="2273" actId="164"/>
          <ac:picMkLst>
            <pc:docMk/>
            <pc:sldMk cId="1543859408" sldId="265"/>
            <ac:picMk id="10" creationId="{4430F6CC-0128-4131-95EF-747091DAE1D0}"/>
          </ac:picMkLst>
        </pc:picChg>
        <pc:picChg chg="del">
          <ac:chgData name="庭禎 張" userId="69dc979f067c9cb1" providerId="LiveId" clId="{A2E1EE6E-0CB3-4B48-A974-9514CE9917B6}" dt="2022-01-16T06:53:42.568" v="1520" actId="478"/>
          <ac:picMkLst>
            <pc:docMk/>
            <pc:sldMk cId="1543859408" sldId="265"/>
            <ac:picMk id="13" creationId="{CF03D498-098B-427C-8069-64ED74AD5611}"/>
          </ac:picMkLst>
        </pc:picChg>
      </pc:sldChg>
      <pc:sldChg chg="addSp delSp modSp add mod">
        <pc:chgData name="庭禎 張" userId="69dc979f067c9cb1" providerId="LiveId" clId="{A2E1EE6E-0CB3-4B48-A974-9514CE9917B6}" dt="2022-01-16T16:05:39.059" v="2770" actId="14100"/>
        <pc:sldMkLst>
          <pc:docMk/>
          <pc:sldMk cId="1381571841" sldId="266"/>
        </pc:sldMkLst>
        <pc:spChg chg="mod">
          <ac:chgData name="庭禎 張" userId="69dc979f067c9cb1" providerId="LiveId" clId="{A2E1EE6E-0CB3-4B48-A974-9514CE9917B6}" dt="2022-01-16T16:04:25.484" v="2768" actId="1076"/>
          <ac:spMkLst>
            <pc:docMk/>
            <pc:sldMk cId="1381571841" sldId="266"/>
            <ac:spMk id="3" creationId="{467269FF-4273-4549-BD1B-68B526785F0F}"/>
          </ac:spMkLst>
        </pc:spChg>
        <pc:spChg chg="add mod">
          <ac:chgData name="庭禎 張" userId="69dc979f067c9cb1" providerId="LiveId" clId="{A2E1EE6E-0CB3-4B48-A974-9514CE9917B6}" dt="2022-01-16T16:05:39.059" v="2770" actId="14100"/>
          <ac:spMkLst>
            <pc:docMk/>
            <pc:sldMk cId="1381571841" sldId="266"/>
            <ac:spMk id="8" creationId="{FB898788-A93B-4A59-99D8-1D6EFB4C61CC}"/>
          </ac:spMkLst>
        </pc:spChg>
        <pc:picChg chg="add mod">
          <ac:chgData name="庭禎 張" userId="69dc979f067c9cb1" providerId="LiveId" clId="{A2E1EE6E-0CB3-4B48-A974-9514CE9917B6}" dt="2022-01-16T15:22:51.204" v="2598" actId="1076"/>
          <ac:picMkLst>
            <pc:docMk/>
            <pc:sldMk cId="1381571841" sldId="266"/>
            <ac:picMk id="5" creationId="{84FEC0D3-E140-4EA8-9D11-8A1F3DA8661F}"/>
          </ac:picMkLst>
        </pc:picChg>
        <pc:picChg chg="del">
          <ac:chgData name="庭禎 張" userId="69dc979f067c9cb1" providerId="LiveId" clId="{A2E1EE6E-0CB3-4B48-A974-9514CE9917B6}" dt="2022-01-16T06:57:31.748" v="1561" actId="478"/>
          <ac:picMkLst>
            <pc:docMk/>
            <pc:sldMk cId="1381571841" sldId="266"/>
            <ac:picMk id="6" creationId="{212161D0-6C19-4F48-B5AB-436B613C34AF}"/>
          </ac:picMkLst>
        </pc:picChg>
        <pc:picChg chg="del">
          <ac:chgData name="庭禎 張" userId="69dc979f067c9cb1" providerId="LiveId" clId="{A2E1EE6E-0CB3-4B48-A974-9514CE9917B6}" dt="2022-01-16T06:57:33.738" v="1562" actId="478"/>
          <ac:picMkLst>
            <pc:docMk/>
            <pc:sldMk cId="1381571841" sldId="266"/>
            <ac:picMk id="10" creationId="{4430F6CC-0128-4131-95EF-747091DAE1D0}"/>
          </ac:picMkLst>
        </pc:picChg>
      </pc:sldChg>
      <pc:sldChg chg="addSp delSp modSp add mod">
        <pc:chgData name="庭禎 張" userId="69dc979f067c9cb1" providerId="LiveId" clId="{A2E1EE6E-0CB3-4B48-A974-9514CE9917B6}" dt="2022-01-16T20:29:35.446" v="3679" actId="2"/>
        <pc:sldMkLst>
          <pc:docMk/>
          <pc:sldMk cId="2955040685" sldId="267"/>
        </pc:sldMkLst>
        <pc:spChg chg="mod">
          <ac:chgData name="庭禎 張" userId="69dc979f067c9cb1" providerId="LiveId" clId="{A2E1EE6E-0CB3-4B48-A974-9514CE9917B6}" dt="2022-01-16T20:29:35.446" v="3679" actId="2"/>
          <ac:spMkLst>
            <pc:docMk/>
            <pc:sldMk cId="2955040685" sldId="267"/>
            <ac:spMk id="3" creationId="{467269FF-4273-4549-BD1B-68B526785F0F}"/>
          </ac:spMkLst>
        </pc:spChg>
        <pc:picChg chg="add del mod modCrop">
          <ac:chgData name="庭禎 張" userId="69dc979f067c9cb1" providerId="LiveId" clId="{A2E1EE6E-0CB3-4B48-A974-9514CE9917B6}" dt="2022-01-16T08:41:59.463" v="2281" actId="478"/>
          <ac:picMkLst>
            <pc:docMk/>
            <pc:sldMk cId="2955040685" sldId="267"/>
            <ac:picMk id="5" creationId="{5C410DEB-D0EA-47C2-8B30-59A0CA77BE5B}"/>
          </ac:picMkLst>
        </pc:picChg>
        <pc:picChg chg="add del mod">
          <ac:chgData name="庭禎 張" userId="69dc979f067c9cb1" providerId="LiveId" clId="{A2E1EE6E-0CB3-4B48-A974-9514CE9917B6}" dt="2022-01-16T07:39:42.416" v="1843" actId="478"/>
          <ac:picMkLst>
            <pc:docMk/>
            <pc:sldMk cId="2955040685" sldId="267"/>
            <ac:picMk id="7" creationId="{775574D1-8CD2-4D4A-98DD-F7F85C07E052}"/>
          </ac:picMkLst>
        </pc:picChg>
        <pc:picChg chg="add mod">
          <ac:chgData name="庭禎 張" userId="69dc979f067c9cb1" providerId="LiveId" clId="{A2E1EE6E-0CB3-4B48-A974-9514CE9917B6}" dt="2022-01-16T07:40:24.850" v="1846" actId="1076"/>
          <ac:picMkLst>
            <pc:docMk/>
            <pc:sldMk cId="2955040685" sldId="267"/>
            <ac:picMk id="9" creationId="{CDAEF3AD-B712-4694-AC75-CD602E90BD78}"/>
          </ac:picMkLst>
        </pc:picChg>
        <pc:picChg chg="add mod">
          <ac:chgData name="庭禎 張" userId="69dc979f067c9cb1" providerId="LiveId" clId="{A2E1EE6E-0CB3-4B48-A974-9514CE9917B6}" dt="2022-01-16T08:42:45.456" v="2286" actId="1076"/>
          <ac:picMkLst>
            <pc:docMk/>
            <pc:sldMk cId="2955040685" sldId="267"/>
            <ac:picMk id="11" creationId="{CF3384A9-E31B-47E6-8F09-78C6FD8CFE4D}"/>
          </ac:picMkLst>
        </pc:picChg>
        <pc:cxnChg chg="add mod">
          <ac:chgData name="庭禎 張" userId="69dc979f067c9cb1" providerId="LiveId" clId="{A2E1EE6E-0CB3-4B48-A974-9514CE9917B6}" dt="2022-01-16T15:53:35.431" v="2625" actId="1036"/>
          <ac:cxnSpMkLst>
            <pc:docMk/>
            <pc:sldMk cId="2955040685" sldId="267"/>
            <ac:cxnSpMk id="5" creationId="{3403EAF3-FE44-46F9-8FB3-C457916F74FD}"/>
          </ac:cxnSpMkLst>
        </pc:cxnChg>
        <pc:cxnChg chg="add mod">
          <ac:chgData name="庭禎 張" userId="69dc979f067c9cb1" providerId="LiveId" clId="{A2E1EE6E-0CB3-4B48-A974-9514CE9917B6}" dt="2022-01-16T15:53:51.221" v="2701" actId="1036"/>
          <ac:cxnSpMkLst>
            <pc:docMk/>
            <pc:sldMk cId="2955040685" sldId="267"/>
            <ac:cxnSpMk id="8" creationId="{73E5A1BB-CD8E-4ED1-96C8-6E594945CA5C}"/>
          </ac:cxnSpMkLst>
        </pc:cxnChg>
        <pc:cxnChg chg="add mod">
          <ac:chgData name="庭禎 張" userId="69dc979f067c9cb1" providerId="LiveId" clId="{A2E1EE6E-0CB3-4B48-A974-9514CE9917B6}" dt="2022-01-16T15:54:05.995" v="2763" actId="1038"/>
          <ac:cxnSpMkLst>
            <pc:docMk/>
            <pc:sldMk cId="2955040685" sldId="267"/>
            <ac:cxnSpMk id="10" creationId="{E8FA9C84-001F-43ED-9515-246F841C908A}"/>
          </ac:cxnSpMkLst>
        </pc:cxnChg>
      </pc:sldChg>
      <pc:sldChg chg="addSp delSp modSp add mod">
        <pc:chgData name="庭禎 張" userId="69dc979f067c9cb1" providerId="LiveId" clId="{A2E1EE6E-0CB3-4B48-A974-9514CE9917B6}" dt="2022-01-16T20:29:40.879" v="3681" actId="2"/>
        <pc:sldMkLst>
          <pc:docMk/>
          <pc:sldMk cId="339140489" sldId="268"/>
        </pc:sldMkLst>
        <pc:spChg chg="mod">
          <ac:chgData name="庭禎 張" userId="69dc979f067c9cb1" providerId="LiveId" clId="{A2E1EE6E-0CB3-4B48-A974-9514CE9917B6}" dt="2022-01-16T20:29:40.879" v="3681" actId="2"/>
          <ac:spMkLst>
            <pc:docMk/>
            <pc:sldMk cId="339140489" sldId="268"/>
            <ac:spMk id="3" creationId="{467269FF-4273-4549-BD1B-68B526785F0F}"/>
          </ac:spMkLst>
        </pc:spChg>
        <pc:picChg chg="add mod">
          <ac:chgData name="庭禎 張" userId="69dc979f067c9cb1" providerId="LiveId" clId="{A2E1EE6E-0CB3-4B48-A974-9514CE9917B6}" dt="2022-01-16T16:12:51.530" v="2771" actId="1076"/>
          <ac:picMkLst>
            <pc:docMk/>
            <pc:sldMk cId="339140489" sldId="268"/>
            <ac:picMk id="5" creationId="{9B0B0AD2-48F6-4848-8BDD-85AF05F58889}"/>
          </ac:picMkLst>
        </pc:picChg>
        <pc:picChg chg="add del mod">
          <ac:chgData name="庭禎 張" userId="69dc979f067c9cb1" providerId="LiveId" clId="{A2E1EE6E-0CB3-4B48-A974-9514CE9917B6}" dt="2022-01-16T07:58:47.586" v="2081" actId="478"/>
          <ac:picMkLst>
            <pc:docMk/>
            <pc:sldMk cId="339140489" sldId="268"/>
            <ac:picMk id="7" creationId="{29916BDA-5ADB-4F65-BF7B-D900464AF9A2}"/>
          </ac:picMkLst>
        </pc:picChg>
        <pc:picChg chg="add mod modCrop">
          <ac:chgData name="庭禎 張" userId="69dc979f067c9cb1" providerId="LiveId" clId="{A2E1EE6E-0CB3-4B48-A974-9514CE9917B6}" dt="2022-01-16T16:13:50.082" v="2774" actId="1076"/>
          <ac:picMkLst>
            <pc:docMk/>
            <pc:sldMk cId="339140489" sldId="268"/>
            <ac:picMk id="9" creationId="{9B7ED6A1-8722-49F5-A8BA-DE420EC8FCCB}"/>
          </ac:picMkLst>
        </pc:picChg>
      </pc:sldChg>
      <pc:sldChg chg="addSp delSp modSp add mod">
        <pc:chgData name="庭禎 張" userId="69dc979f067c9cb1" providerId="LiveId" clId="{A2E1EE6E-0CB3-4B48-A974-9514CE9917B6}" dt="2022-01-16T16:00:01.935" v="2765" actId="14100"/>
        <pc:sldMkLst>
          <pc:docMk/>
          <pc:sldMk cId="3746682748" sldId="269"/>
        </pc:sldMkLst>
        <pc:spChg chg="mod">
          <ac:chgData name="庭禎 張" userId="69dc979f067c9cb1" providerId="LiveId" clId="{A2E1EE6E-0CB3-4B48-A974-9514CE9917B6}" dt="2022-01-16T16:00:01.935" v="2765" actId="14100"/>
          <ac:spMkLst>
            <pc:docMk/>
            <pc:sldMk cId="3746682748" sldId="269"/>
            <ac:spMk id="3" creationId="{467269FF-4273-4549-BD1B-68B526785F0F}"/>
          </ac:spMkLst>
        </pc:spChg>
        <pc:spChg chg="add mod">
          <ac:chgData name="庭禎 張" userId="69dc979f067c9cb1" providerId="LiveId" clId="{A2E1EE6E-0CB3-4B48-A974-9514CE9917B6}" dt="2022-01-16T08:52:52.350" v="2472" actId="1076"/>
          <ac:spMkLst>
            <pc:docMk/>
            <pc:sldMk cId="3746682748" sldId="269"/>
            <ac:spMk id="14" creationId="{857E5395-0C20-45BA-94EB-531DEF7CF497}"/>
          </ac:spMkLst>
        </pc:spChg>
        <pc:picChg chg="add del mod">
          <ac:chgData name="庭禎 張" userId="69dc979f067c9cb1" providerId="LiveId" clId="{A2E1EE6E-0CB3-4B48-A974-9514CE9917B6}" dt="2022-01-16T08:19:15.262" v="2265" actId="478"/>
          <ac:picMkLst>
            <pc:docMk/>
            <pc:sldMk cId="3746682748" sldId="269"/>
            <ac:picMk id="5" creationId="{F1CEEA99-2810-416F-8907-5A9007AAE78A}"/>
          </ac:picMkLst>
        </pc:picChg>
        <pc:picChg chg="add del mod">
          <ac:chgData name="庭禎 張" userId="69dc979f067c9cb1" providerId="LiveId" clId="{A2E1EE6E-0CB3-4B48-A974-9514CE9917B6}" dt="2022-01-16T08:17:18.498" v="2261" actId="478"/>
          <ac:picMkLst>
            <pc:docMk/>
            <pc:sldMk cId="3746682748" sldId="269"/>
            <ac:picMk id="7" creationId="{7FD16130-6CB6-4177-A1DE-B54BC20ABD7A}"/>
          </ac:picMkLst>
        </pc:picChg>
        <pc:picChg chg="add del mod">
          <ac:chgData name="庭禎 張" userId="69dc979f067c9cb1" providerId="LiveId" clId="{A2E1EE6E-0CB3-4B48-A974-9514CE9917B6}" dt="2022-01-16T08:50:05.816" v="2432" actId="478"/>
          <ac:picMkLst>
            <pc:docMk/>
            <pc:sldMk cId="3746682748" sldId="269"/>
            <ac:picMk id="9" creationId="{E164C7B3-B38F-46B6-B13A-D6172C36F5AF}"/>
          </ac:picMkLst>
        </pc:picChg>
        <pc:picChg chg="add mod">
          <ac:chgData name="庭禎 張" userId="69dc979f067c9cb1" providerId="LiveId" clId="{A2E1EE6E-0CB3-4B48-A974-9514CE9917B6}" dt="2022-01-16T08:52:40.480" v="2471" actId="1076"/>
          <ac:picMkLst>
            <pc:docMk/>
            <pc:sldMk cId="3746682748" sldId="269"/>
            <ac:picMk id="11" creationId="{22882191-8F71-470C-B27D-BB41FA2D5023}"/>
          </ac:picMkLst>
        </pc:picChg>
        <pc:picChg chg="add mod">
          <ac:chgData name="庭禎 張" userId="69dc979f067c9cb1" providerId="LiveId" clId="{A2E1EE6E-0CB3-4B48-A974-9514CE9917B6}" dt="2022-01-16T08:53:30.966" v="2475" actId="1076"/>
          <ac:picMkLst>
            <pc:docMk/>
            <pc:sldMk cId="3746682748" sldId="269"/>
            <ac:picMk id="13" creationId="{163BA81B-1A41-4F22-83B3-B3572D5A190C}"/>
          </ac:picMkLst>
        </pc:picChg>
      </pc:sldChg>
      <pc:sldChg chg="addSp delSp modSp new mod modClrScheme chgLayout">
        <pc:chgData name="庭禎 張" userId="69dc979f067c9cb1" providerId="LiveId" clId="{A2E1EE6E-0CB3-4B48-A974-9514CE9917B6}" dt="2022-01-16T20:23:08.194" v="3676" actId="1076"/>
        <pc:sldMkLst>
          <pc:docMk/>
          <pc:sldMk cId="2314028458" sldId="270"/>
        </pc:sldMkLst>
        <pc:spChg chg="del">
          <ac:chgData name="庭禎 張" userId="69dc979f067c9cb1" providerId="LiveId" clId="{A2E1EE6E-0CB3-4B48-A974-9514CE9917B6}" dt="2022-01-16T20:20:26.299" v="3663" actId="700"/>
          <ac:spMkLst>
            <pc:docMk/>
            <pc:sldMk cId="2314028458" sldId="270"/>
            <ac:spMk id="2" creationId="{4923751F-1E01-4FF0-ADE5-EDBD584D17B9}"/>
          </ac:spMkLst>
        </pc:spChg>
        <pc:spChg chg="del">
          <ac:chgData name="庭禎 張" userId="69dc979f067c9cb1" providerId="LiveId" clId="{A2E1EE6E-0CB3-4B48-A974-9514CE9917B6}" dt="2022-01-16T20:20:26.299" v="3663" actId="700"/>
          <ac:spMkLst>
            <pc:docMk/>
            <pc:sldMk cId="2314028458" sldId="270"/>
            <ac:spMk id="3" creationId="{C1117D63-AD1A-4AD8-AEF0-7C394B098A8A}"/>
          </ac:spMkLst>
        </pc:spChg>
        <pc:spChg chg="add mod">
          <ac:chgData name="庭禎 張" userId="69dc979f067c9cb1" providerId="LiveId" clId="{A2E1EE6E-0CB3-4B48-A974-9514CE9917B6}" dt="2022-01-16T20:23:08.194" v="3676" actId="1076"/>
          <ac:spMkLst>
            <pc:docMk/>
            <pc:sldMk cId="2314028458" sldId="270"/>
            <ac:spMk id="4" creationId="{1A3B079D-2ED2-4F1F-9A17-F8847E3FE395}"/>
          </ac:spMkLst>
        </pc:spChg>
      </pc:sldChg>
      <pc:sldChg chg="add del">
        <pc:chgData name="庭禎 張" userId="69dc979f067c9cb1" providerId="LiveId" clId="{A2E1EE6E-0CB3-4B48-A974-9514CE9917B6}" dt="2022-01-16T08:53:45.459" v="2476" actId="47"/>
        <pc:sldMkLst>
          <pc:docMk/>
          <pc:sldMk cId="3158773107" sldId="270"/>
        </pc:sldMkLst>
      </pc:sldChg>
      <pc:sldChg chg="addSp delSp modSp new del mod modClrScheme chgLayout">
        <pc:chgData name="庭禎 張" userId="69dc979f067c9cb1" providerId="LiveId" clId="{A2E1EE6E-0CB3-4B48-A974-9514CE9917B6}" dt="2022-01-16T19:12:44.425" v="2776" actId="47"/>
        <pc:sldMkLst>
          <pc:docMk/>
          <pc:sldMk cId="3513181324" sldId="270"/>
        </pc:sldMkLst>
        <pc:spChg chg="del">
          <ac:chgData name="庭禎 張" userId="69dc979f067c9cb1" providerId="LiveId" clId="{A2E1EE6E-0CB3-4B48-A974-9514CE9917B6}" dt="2022-01-16T15:15:31.033" v="2594" actId="700"/>
          <ac:spMkLst>
            <pc:docMk/>
            <pc:sldMk cId="3513181324" sldId="270"/>
            <ac:spMk id="2" creationId="{E8C9FBF6-1B2E-4053-97A1-665EFB55D1C7}"/>
          </ac:spMkLst>
        </pc:spChg>
        <pc:spChg chg="del">
          <ac:chgData name="庭禎 張" userId="69dc979f067c9cb1" providerId="LiveId" clId="{A2E1EE6E-0CB3-4B48-A974-9514CE9917B6}" dt="2022-01-16T15:15:31.033" v="2594" actId="700"/>
          <ac:spMkLst>
            <pc:docMk/>
            <pc:sldMk cId="3513181324" sldId="270"/>
            <ac:spMk id="3" creationId="{960CED4A-0928-4183-AFD1-0BDCF9068A28}"/>
          </ac:spMkLst>
        </pc:spChg>
        <pc:spChg chg="add mod">
          <ac:chgData name="庭禎 張" userId="69dc979f067c9cb1" providerId="LiveId" clId="{A2E1EE6E-0CB3-4B48-A974-9514CE9917B6}" dt="2022-01-16T15:16:01.666" v="2597" actId="2085"/>
          <ac:spMkLst>
            <pc:docMk/>
            <pc:sldMk cId="3513181324" sldId="270"/>
            <ac:spMk id="4" creationId="{3C8EE3D5-F6DF-456F-B280-2538D4681426}"/>
          </ac:spMkLst>
        </pc:spChg>
      </pc:sldChg>
      <pc:sldChg chg="add del">
        <pc:chgData name="庭禎 張" userId="69dc979f067c9cb1" providerId="LiveId" clId="{A2E1EE6E-0CB3-4B48-A974-9514CE9917B6}" dt="2022-01-16T08:53:48.231" v="2477" actId="47"/>
        <pc:sldMkLst>
          <pc:docMk/>
          <pc:sldMk cId="869889415" sldId="271"/>
        </pc:sldMkLst>
      </pc:sldChg>
      <pc:sldMasterChg chg="setBg modSldLayout">
        <pc:chgData name="庭禎 張" userId="69dc979f067c9cb1" providerId="LiveId" clId="{A2E1EE6E-0CB3-4B48-A974-9514CE9917B6}" dt="2022-01-15T18:47:57.435" v="348"/>
        <pc:sldMasterMkLst>
          <pc:docMk/>
          <pc:sldMasterMk cId="2902749477" sldId="2147483648"/>
        </pc:sldMasterMkLst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3693854687" sldId="2147483649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2510180122" sldId="2147483650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1927144405" sldId="2147483651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1853804472" sldId="2147483652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2900295958" sldId="2147483653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3627972741" sldId="2147483654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307532473" sldId="2147483655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1837147295" sldId="2147483656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167202764" sldId="2147483657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1958776" sldId="2147483658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239978518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850AB-08C6-124A-B49C-EAE207B59684}" type="datetimeFigureOut">
              <a:rPr kumimoji="1" lang="zh-TW" altLang="en-US" smtClean="0"/>
              <a:t>2022/1/17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E2A1E-E376-1042-B55D-1F009F7BA7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061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E2A1E-E376-1042-B55D-1F009F7BA7E4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804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F7F1A-130F-B146-971D-A57E084AA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BDDB3C-43E8-CA48-93C4-E56DBA051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19CCDC-C411-9548-A0CF-CFF8B32E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DDB4-BAAC-9741-95CF-B14A16DA160F}" type="datetime1">
              <a:rPr kumimoji="1" lang="zh-TW" altLang="en-US" smtClean="0"/>
              <a:t>2022/1/17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D0961F-34FA-E14A-8C90-558F1298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C107B4-2715-BA4D-B0CE-E02D438A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385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5C722-2848-7647-9154-871A2AF2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51EC54-1944-CC46-ABED-C567B4E83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0D7A40-9182-834C-91BD-CA771CB2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EE55-0D3B-D44E-8524-77FBCB525F6C}" type="datetime1">
              <a:rPr kumimoji="1" lang="zh-TW" altLang="en-US" smtClean="0"/>
              <a:t>2022/1/17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7DCF15-5962-4647-96BD-EFBA5BF7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2F65E-62BB-A04C-97D4-C28EE674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880BD3-B09F-BE47-9CAE-A59A58A3F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332170-33A6-BF45-B075-0B5453381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28745C-CB50-8E49-9664-326D551E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448-7B31-2747-9DA9-E04132F8D4F4}" type="datetime1">
              <a:rPr kumimoji="1" lang="zh-TW" altLang="en-US" smtClean="0"/>
              <a:t>2022/1/17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3D93FD-0B5B-F94A-AF04-F9FEFDE7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ABF4F-5134-324C-BB2D-35C9CCAA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978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052AC-3513-B944-B026-2935A6E8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8A0673-054A-C74B-9583-21FAF74FF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4B0E21-7F3C-5F45-8471-3EF3B6F5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63B-F568-7A41-8629-270192116F74}" type="datetime1">
              <a:rPr kumimoji="1" lang="zh-TW" altLang="en-US" smtClean="0"/>
              <a:t>2022/1/17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288FE8-F1A0-5C4A-B6A7-85DD8F52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13B31B-6A5C-E748-9887-4F3EC9E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018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D3EA3-6BFA-A44B-8A91-5A4EC986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1B75BD-E62C-624E-A1F0-3CC1EA429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F9774-72FE-5E41-9C93-84660789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D043-24F2-E24C-BD33-D89510CC7C5B}" type="datetime1">
              <a:rPr kumimoji="1" lang="zh-TW" altLang="en-US" smtClean="0"/>
              <a:t>2022/1/17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372B6-BE6B-1B4C-BC54-CC33A9F0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A42CBB-64CD-F74C-BA8A-0A9E6A54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714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1B4F8-7575-BC47-BE71-9CD26BD8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619DCD-A520-5340-BA35-935A3374C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3E24D0-D31E-B647-962F-D4B8BEC2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659FCA-79CA-F64B-9072-A6D9A117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05D6-54F0-9347-8BEA-7A4E137C3C73}" type="datetime1">
              <a:rPr kumimoji="1" lang="zh-TW" altLang="en-US" smtClean="0"/>
              <a:t>2022/1/17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1EDD98-19A9-554F-B979-97AB8B35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D0B41D-E3DD-9C45-A6C2-A07B60A4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380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1594C-E3B0-7447-B839-1F75BB9E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4B5AB4-7ABE-A34A-9449-579B65D9A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90604A-C205-BB4D-8262-CB703040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A77522-94D9-E745-98C7-CEFFD4B58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7E78FF5-630A-874F-8881-263FFDDCD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E275296-799E-B048-A2B1-52BBCED5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919-1DEB-5248-B550-338079728687}" type="datetime1">
              <a:rPr kumimoji="1" lang="zh-TW" altLang="en-US" smtClean="0"/>
              <a:t>2022/1/17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161E1D4-31B2-4F4C-8FFB-63A936A7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E77084-DC21-6F41-8C26-31DABEE8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029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EF2AB-A7FE-4147-8A37-10674D3A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85BCF5D-75DA-E344-9AE1-9E5E1309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3E2-5CE6-4240-A763-DFB926533EC1}" type="datetime1">
              <a:rPr kumimoji="1" lang="zh-TW" altLang="en-US" smtClean="0"/>
              <a:t>2022/1/17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86D23F-C165-FA4B-8E74-C4C848AF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9667C5-AB18-7146-B209-A9C9E2FF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797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540109-D102-7141-8D4F-47F2C83F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3DF6-FC4C-3148-9958-8F421BF5A8B6}" type="datetime1">
              <a:rPr kumimoji="1" lang="zh-TW" altLang="en-US" smtClean="0"/>
              <a:t>2022/1/17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83E141-7A51-FA4F-ABEF-BEAC5046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FB5241-8BE1-004F-A499-D6229DAE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5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B71B5-8BAD-FF4A-B144-5934391C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3D8F2D-291E-E84F-8BE8-8D8358663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D212E0-3698-554B-968C-3B1DC98FA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B8E948-63B5-5446-8F95-4FB2C4A5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B1F9-F27D-844F-A021-7596431680C9}" type="datetime1">
              <a:rPr kumimoji="1" lang="zh-TW" altLang="en-US" smtClean="0"/>
              <a:t>2022/1/17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6AD1D7-16C3-0942-8EE0-5035C7D7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EEBFA2-09F9-2346-B226-8192CA26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714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6329C-C8B0-5B4A-A976-7A856B30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48FCAD-6445-DE4B-A279-379F36ED6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55C997-4DD4-9A4C-A9FD-751CED6AE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261C85-C8B0-734D-9B92-BC33A678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314-B2AD-6A4A-84CD-6D8D9B8CA5AC}" type="datetime1">
              <a:rPr kumimoji="1" lang="zh-TW" altLang="en-US" smtClean="0"/>
              <a:t>2022/1/17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57F455-75AB-3A43-AF6E-6578E676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AA7264-A240-8648-899C-7BE38A11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20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A97DA4-B4B9-A849-902F-6E63DCAD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CC3604-EFC3-274D-89D5-059E418A3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190E97-4920-D245-AC47-DB1B0D94D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30EA-170C-9446-A745-473DD172E409}" type="datetime1">
              <a:rPr kumimoji="1" lang="zh-TW" altLang="en-US" smtClean="0"/>
              <a:t>2022/1/17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05C8E5-5A09-604B-8A6B-3335AC376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409B7D-5C6C-C747-9D56-6F85AA514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274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3WeC0uEKC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FA0C7-F26F-BE44-9007-97003B555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/>
          <a:lstStyle/>
          <a:p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2D</a:t>
            </a:r>
            <a:r>
              <a:rPr kumimoji="1" lang="zh-TW" altLang="en-US" b="1">
                <a:latin typeface="DengXian" panose="02010600030101010101" pitchFamily="2" charset="-122"/>
                <a:ea typeface="DengXian" panose="02010600030101010101" pitchFamily="2" charset="-122"/>
              </a:rPr>
              <a:t>投球遊戲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702894-61CD-0243-ABA8-D40F51CBD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906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b="1">
                <a:latin typeface="DengXian" panose="02010600030101010101" pitchFamily="2" charset="-122"/>
                <a:ea typeface="DengXian" panose="02010600030101010101" pitchFamily="2" charset="-122"/>
              </a:rPr>
              <a:t>第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 14 </a:t>
            </a:r>
            <a:r>
              <a:rPr kumimoji="1" lang="zh-CN" altLang="en-US" b="1">
                <a:latin typeface="DengXian" panose="02010600030101010101" pitchFamily="2" charset="-122"/>
                <a:ea typeface="DengXian" panose="02010600030101010101" pitchFamily="2" charset="-122"/>
              </a:rPr>
              <a:t>組</a:t>
            </a:r>
            <a:endParaRPr kumimoji="1" lang="en-US" altLang="zh-CN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>
                <a:latin typeface="DengXian" panose="02010600030101010101" pitchFamily="2" charset="-122"/>
                <a:ea typeface="DengXian" panose="02010600030101010101" pitchFamily="2" charset="-122"/>
              </a:rPr>
              <a:t>資二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A 09156146</a:t>
            </a:r>
            <a:r>
              <a:rPr kumimoji="1" lang="zh-TW" altLang="en-US">
                <a:latin typeface="DengXian" panose="02010600030101010101" pitchFamily="2" charset="-122"/>
                <a:ea typeface="DengXian" panose="02010600030101010101" pitchFamily="2" charset="-122"/>
              </a:rPr>
              <a:t> 張庭禎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10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重點程式碼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366" y="1378699"/>
            <a:ext cx="6201662" cy="19649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控制蓄力條的程式碼</a:t>
            </a:r>
            <a:endParaRPr kumimoji="1"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lockPowerBar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可防止投球過程中按下空白鍵又再次啟動蓄力條，或是影響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ballAct( )</a:t>
            </a:r>
            <a:endParaRPr kumimoji="1" lang="zh-CN" alt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DAEF3AD-B712-4694-AC75-CD602E90B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54" y="3344338"/>
            <a:ext cx="6249120" cy="29211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F3384A9-E31B-47E6-8F09-78C6FD8CF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63990"/>
            <a:ext cx="4313938" cy="4601534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403EAF3-FE44-46F9-8FB3-C457916F74FD}"/>
              </a:ext>
            </a:extLst>
          </p:cNvPr>
          <p:cNvCxnSpPr/>
          <p:nvPr/>
        </p:nvCxnSpPr>
        <p:spPr>
          <a:xfrm>
            <a:off x="4062549" y="5003074"/>
            <a:ext cx="940525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3E5A1BB-CD8E-4ED1-96C8-6E594945CA5C}"/>
              </a:ext>
            </a:extLst>
          </p:cNvPr>
          <p:cNvCxnSpPr/>
          <p:nvPr/>
        </p:nvCxnSpPr>
        <p:spPr>
          <a:xfrm>
            <a:off x="1367238" y="5338356"/>
            <a:ext cx="940525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8FA9C84-001F-43ED-9515-246F841C908A}"/>
              </a:ext>
            </a:extLst>
          </p:cNvPr>
          <p:cNvCxnSpPr/>
          <p:nvPr/>
        </p:nvCxnSpPr>
        <p:spPr>
          <a:xfrm>
            <a:off x="5939248" y="4149635"/>
            <a:ext cx="940525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04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重點程式碼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134"/>
            <a:ext cx="6047291" cy="23745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用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ballAct(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計算球每一步可移動的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XY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範圍</a:t>
            </a:r>
            <a:endParaRPr kumimoji="1"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將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moveY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乘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除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以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0.9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讓移動路徑成拋物線</a:t>
            </a:r>
            <a:endParaRPr kumimoji="1"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球移動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10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步後，將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timer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停止並顯示結果</a:t>
            </a:r>
            <a:endParaRPr kumimoji="1" lang="zh-CN" alt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0B0AD2-48F6-4848-8BDD-85AF05F58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15091"/>
            <a:ext cx="6277513" cy="134216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B7ED6A1-8722-49F5-A8BA-DE420EC8FC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41"/>
          <a:stretch/>
        </p:blipFill>
        <p:spPr>
          <a:xfrm>
            <a:off x="7258384" y="1200743"/>
            <a:ext cx="4182967" cy="44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重點程式碼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707" y="1418858"/>
            <a:ext cx="2568439" cy="13255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顯示投球結果、重新遊戲按鈕</a:t>
            </a:r>
            <a:endParaRPr kumimoji="1" lang="zh-CN" alt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2882191-8F71-470C-B27D-BB41FA2D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07" y="2799598"/>
            <a:ext cx="3867690" cy="31341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63BA81B-1A41-4F22-83B3-B3572D5A1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625" y="2799598"/>
            <a:ext cx="4370768" cy="3233808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57E5395-0C20-45BA-94EB-531DEF7CF497}"/>
              </a:ext>
            </a:extLst>
          </p:cNvPr>
          <p:cNvSpPr txBox="1">
            <a:spLocks/>
          </p:cNvSpPr>
          <p:nvPr/>
        </p:nvSpPr>
        <p:spPr>
          <a:xfrm>
            <a:off x="6235625" y="1418858"/>
            <a:ext cx="4228290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重新遊戲後，將蓄力條的值歸零、球歸位</a:t>
            </a:r>
            <a:endParaRPr kumimoji="1" lang="zh-CN" alt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68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展示影片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https://youtu.be/u3WeC0uEKCA</a:t>
            </a:r>
            <a:endParaRPr kumimoji="1"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上課心得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整學期上完，感覺這門選修課是我收穫最多、也學得最開心的。老師的教學方式很有趣，教學用的簡報也做得很用心。即使老師上課的語速有點快、一堂課的內容有點多，但有老師的簡報可以讓我邊做邊看、忘記的時候也可以回去複習，因此我覺得這個教學模式是我能適應的。期末的專案讓我花了很多心力，幸好繳交期限不是卡在期末考當周，讓我的時間安排不會過於緊迫。做期末報告遇到了一些問題，很感謝老師的救援，讓我能如期完成這次的期末報告。</a:t>
            </a:r>
            <a:endParaRPr kumimoji="1"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99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3B079D-2ED2-4F1F-9A17-F8847E3FE395}"/>
              </a:ext>
            </a:extLst>
          </p:cNvPr>
          <p:cNvSpPr txBox="1"/>
          <p:nvPr/>
        </p:nvSpPr>
        <p:spPr>
          <a:xfrm>
            <a:off x="4410891" y="3075057"/>
            <a:ext cx="3370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DengXian" panose="02010600030101010101" pitchFamily="2" charset="-122"/>
                <a:ea typeface="DengXian" panose="02010600030101010101" pitchFamily="2" charset="-122"/>
              </a:rPr>
              <a:t>End</a:t>
            </a:r>
            <a:endParaRPr lang="zh-TW" altLang="en-US" sz="40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02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遊戲</a:t>
            </a:r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介紹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以長按空白鍵蓄力，放開空白鍵後投球。</a:t>
            </a:r>
            <a:endParaRPr kumimoji="1"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滑鼠點擊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“PLAY AGAIN”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後，可重新遊戲。</a:t>
            </a:r>
            <a:endParaRPr kumimoji="1"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98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主要功能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一開始會顯示這個畫面</a:t>
            </a:r>
            <a:endParaRPr kumimoji="1"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點擊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“PLAY”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後開始遊戲</a:t>
            </a:r>
            <a:endParaRPr kumimoji="1"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6B93BA-9592-44E5-9C30-6A8DD4AD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116" y="1486507"/>
            <a:ext cx="5730684" cy="339900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757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主要功能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開始遊戲後，會顯示這個畫面</a:t>
            </a:r>
            <a:endParaRPr kumimoji="1"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灰色的字提示使用者操作方法</a:t>
            </a:r>
            <a:endParaRPr kumimoji="1"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長按空白鍵，蓄力條會開始跑</a:t>
            </a:r>
            <a:endParaRPr kumimoji="1"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99B00E-6402-49F0-82FC-B98B6A7A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6"/>
            <a:ext cx="5257800" cy="311852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967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主要功能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78382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放開空白鍵後，開始投球</a:t>
            </a:r>
            <a:endParaRPr kumimoji="1"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投球結束後顯示投球結果和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“PLAY AGAIN”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按鈕</a:t>
            </a:r>
            <a:endParaRPr kumimoji="1"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FF07A3C-54F0-4426-91F8-85E575830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6" y="266364"/>
            <a:ext cx="5257799" cy="311852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54D3A91-47C2-4B04-8C35-4A684B857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6" y="3429000"/>
            <a:ext cx="5257798" cy="311852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94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主要功能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9144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將視窗放大後同樣可以玩</a:t>
            </a:r>
            <a:endParaRPr kumimoji="1"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蓄力條的長度會隨著視窗加長，可以更精確的控制</a:t>
            </a:r>
            <a:endParaRPr kumimoji="1"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投球動畫的拋物線更明顯</a:t>
            </a:r>
            <a:endParaRPr kumimoji="1"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40352F0-1B12-4510-ABA0-C8DF12C4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646" y="2778239"/>
            <a:ext cx="6658369" cy="357193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1C1F367-65B4-413A-B631-B1FAA979F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12" y="736033"/>
            <a:ext cx="3215638" cy="190726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332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屬性設定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437" y="1313473"/>
            <a:ext cx="2790095" cy="10229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600" dirty="0">
                <a:latin typeface="DengXian" panose="02010600030101010101" pitchFamily="2" charset="-122"/>
                <a:ea typeface="DengXian" panose="02010600030101010101" pitchFamily="2" charset="-122"/>
              </a:rPr>
              <a:t>調整</a:t>
            </a:r>
            <a:r>
              <a:rPr kumimoji="1" lang="en-US" altLang="zh-TW" sz="2600" dirty="0">
                <a:latin typeface="DengXian" panose="02010600030101010101" pitchFamily="2" charset="-122"/>
                <a:ea typeface="DengXian" panose="02010600030101010101" pitchFamily="2" charset="-122"/>
              </a:rPr>
              <a:t>Anchor</a:t>
            </a:r>
            <a:endParaRPr kumimoji="1" lang="zh-CN" altLang="en-US" sz="2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73D4C33-F125-4D6F-9F5D-CDF527183882}"/>
              </a:ext>
            </a:extLst>
          </p:cNvPr>
          <p:cNvGrpSpPr/>
          <p:nvPr/>
        </p:nvGrpSpPr>
        <p:grpSpPr>
          <a:xfrm>
            <a:off x="4506636" y="1313472"/>
            <a:ext cx="3178727" cy="4645641"/>
            <a:chOff x="4535307" y="1142956"/>
            <a:chExt cx="3178727" cy="48068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3FE3EAA-EA56-4B61-B80D-102A444322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951" t="8566" r="2183" b="26762"/>
            <a:stretch/>
          </p:blipFill>
          <p:spPr>
            <a:xfrm>
              <a:off x="4535307" y="1142956"/>
              <a:ext cx="3178727" cy="4806806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8EC74E9-5087-47A1-A2BD-FC4D22B2D738}"/>
                </a:ext>
              </a:extLst>
            </p:cNvPr>
            <p:cNvSpPr/>
            <p:nvPr/>
          </p:nvSpPr>
          <p:spPr>
            <a:xfrm>
              <a:off x="4610912" y="2422191"/>
              <a:ext cx="2957208" cy="204281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669B9B-A048-4AF8-B685-CAE03365268E}"/>
                </a:ext>
              </a:extLst>
            </p:cNvPr>
            <p:cNvSpPr/>
            <p:nvPr/>
          </p:nvSpPr>
          <p:spPr>
            <a:xfrm>
              <a:off x="4627120" y="4578495"/>
              <a:ext cx="2957208" cy="204281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2A342E6-C9AB-4A83-8929-44471D870ADF}"/>
              </a:ext>
            </a:extLst>
          </p:cNvPr>
          <p:cNvGrpSpPr/>
          <p:nvPr/>
        </p:nvGrpSpPr>
        <p:grpSpPr>
          <a:xfrm>
            <a:off x="1085554" y="2267767"/>
            <a:ext cx="2867863" cy="1819227"/>
            <a:chOff x="1085556" y="2510959"/>
            <a:chExt cx="2541092" cy="161194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3E74926B-4525-4418-B6D5-AC0CB0C2A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812" t="8571" r="2152" b="64122"/>
            <a:stretch/>
          </p:blipFill>
          <p:spPr>
            <a:xfrm>
              <a:off x="1085556" y="2510959"/>
              <a:ext cx="2541092" cy="161194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234B5E4-9D4A-47BB-A285-E219601CF852}"/>
                </a:ext>
              </a:extLst>
            </p:cNvPr>
            <p:cNvSpPr/>
            <p:nvPr/>
          </p:nvSpPr>
          <p:spPr>
            <a:xfrm>
              <a:off x="1148330" y="3780817"/>
              <a:ext cx="2324444" cy="204281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BB49991A-33C4-4AB1-B63A-FB8DCAA0C365}"/>
              </a:ext>
            </a:extLst>
          </p:cNvPr>
          <p:cNvGrpSpPr/>
          <p:nvPr/>
        </p:nvGrpSpPr>
        <p:grpSpPr>
          <a:xfrm>
            <a:off x="1085556" y="4203560"/>
            <a:ext cx="2867862" cy="1755554"/>
            <a:chOff x="1085556" y="4394239"/>
            <a:chExt cx="2541092" cy="1555523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9C21112-8BBC-423D-8FEE-074B4C6AB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812" t="8571" r="2152" b="65077"/>
            <a:stretch/>
          </p:blipFill>
          <p:spPr>
            <a:xfrm>
              <a:off x="1085556" y="4394239"/>
              <a:ext cx="2541092" cy="1555523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1A3FDF-3B22-41ED-970B-257868061A82}"/>
                </a:ext>
              </a:extLst>
            </p:cNvPr>
            <p:cNvSpPr/>
            <p:nvPr/>
          </p:nvSpPr>
          <p:spPr>
            <a:xfrm>
              <a:off x="1154810" y="5655019"/>
              <a:ext cx="2324444" cy="204281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DE2E9CC-6068-42BC-BA2E-A71A0B607100}"/>
              </a:ext>
            </a:extLst>
          </p:cNvPr>
          <p:cNvGrpSpPr/>
          <p:nvPr/>
        </p:nvGrpSpPr>
        <p:grpSpPr>
          <a:xfrm>
            <a:off x="8238581" y="3726300"/>
            <a:ext cx="3043831" cy="2232814"/>
            <a:chOff x="8375826" y="3716948"/>
            <a:chExt cx="3043831" cy="2232814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F03D498-098B-427C-8069-64ED74AD56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12" t="8571" r="2152" b="59851"/>
            <a:stretch/>
          </p:blipFill>
          <p:spPr>
            <a:xfrm>
              <a:off x="8375826" y="3716948"/>
              <a:ext cx="3043831" cy="2232814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763BFD0-44B0-408E-89DA-CE33DDCD03D4}"/>
                </a:ext>
              </a:extLst>
            </p:cNvPr>
            <p:cNvSpPr/>
            <p:nvPr/>
          </p:nvSpPr>
          <p:spPr>
            <a:xfrm>
              <a:off x="8463377" y="5411822"/>
              <a:ext cx="2762341" cy="204281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C311CEFD-BE19-4037-92F5-5777EA7A2419}"/>
              </a:ext>
            </a:extLst>
          </p:cNvPr>
          <p:cNvSpPr txBox="1">
            <a:spLocks/>
          </p:cNvSpPr>
          <p:nvPr/>
        </p:nvSpPr>
        <p:spPr>
          <a:xfrm>
            <a:off x="8365448" y="1527164"/>
            <a:ext cx="2790095" cy="2028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不用隨視窗大小改變位置的，將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Anchor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設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None</a:t>
            </a:r>
            <a:endParaRPr kumimoji="1"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03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屬性設定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701" y="1350193"/>
            <a:ext cx="3755214" cy="13255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兩個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Timer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Interval</a:t>
            </a:r>
            <a:endParaRPr kumimoji="1"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27E9BC5-EFBF-43D4-9C2E-8C425CBBDAB0}"/>
              </a:ext>
            </a:extLst>
          </p:cNvPr>
          <p:cNvGrpSpPr/>
          <p:nvPr/>
        </p:nvGrpSpPr>
        <p:grpSpPr>
          <a:xfrm>
            <a:off x="1485708" y="2934880"/>
            <a:ext cx="4202154" cy="2438740"/>
            <a:chOff x="6407903" y="657029"/>
            <a:chExt cx="4202154" cy="249473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12161D0-6C19-4F48-B5AB-436B613C3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7903" y="657029"/>
              <a:ext cx="4202154" cy="2494733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6218951-05A8-4C2C-AFB2-C33108B4C1CA}"/>
                </a:ext>
              </a:extLst>
            </p:cNvPr>
            <p:cNvSpPr/>
            <p:nvPr/>
          </p:nvSpPr>
          <p:spPr>
            <a:xfrm>
              <a:off x="6563392" y="2379882"/>
              <a:ext cx="3961935" cy="204281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1DBC59D-E9C5-41BF-B3AB-EEB095EAB5A5}"/>
              </a:ext>
            </a:extLst>
          </p:cNvPr>
          <p:cNvGrpSpPr/>
          <p:nvPr/>
        </p:nvGrpSpPr>
        <p:grpSpPr>
          <a:xfrm>
            <a:off x="6349692" y="2934879"/>
            <a:ext cx="4201111" cy="2438740"/>
            <a:chOff x="6407903" y="3429000"/>
            <a:chExt cx="4201111" cy="2438740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430F6CC-0128-4131-95EF-747091DAE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7903" y="3429000"/>
              <a:ext cx="4201111" cy="2438740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A45237A-6D44-42AF-8BFA-168C0164459F}"/>
                </a:ext>
              </a:extLst>
            </p:cNvPr>
            <p:cNvSpPr/>
            <p:nvPr/>
          </p:nvSpPr>
          <p:spPr>
            <a:xfrm>
              <a:off x="6553665" y="5149174"/>
              <a:ext cx="3884113" cy="204281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385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重點程式碼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5159"/>
            <a:ext cx="3755214" cy="1256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初始視窗的預設值</a:t>
            </a:r>
            <a:endParaRPr kumimoji="1" lang="zh-CN" alt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FEC0D3-E140-4EA8-9D11-8A1F3DA86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680175"/>
            <a:ext cx="4708427" cy="5497649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B898788-A93B-4A59-99D8-1D6EFB4C61CC}"/>
              </a:ext>
            </a:extLst>
          </p:cNvPr>
          <p:cNvSpPr txBox="1">
            <a:spLocks/>
          </p:cNvSpPr>
          <p:nvPr/>
        </p:nvSpPr>
        <p:spPr>
          <a:xfrm>
            <a:off x="838200" y="3564210"/>
            <a:ext cx="4164874" cy="2456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按下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“PLAY”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後，將遊戲畫面各個元件的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Visible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設為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將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“PLAY”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按鍵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Dispose(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之後不會再用到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endParaRPr kumimoji="1" lang="zh-CN" alt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57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442</Words>
  <Application>Microsoft Office PowerPoint</Application>
  <PresentationFormat>寬螢幕</PresentationFormat>
  <Paragraphs>45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DengXian</vt:lpstr>
      <vt:lpstr>Arial</vt:lpstr>
      <vt:lpstr>Calibri</vt:lpstr>
      <vt:lpstr>Calibri Light</vt:lpstr>
      <vt:lpstr>Office 佈景主題</vt:lpstr>
      <vt:lpstr>2D投球遊戲</vt:lpstr>
      <vt:lpstr>遊戲介紹</vt:lpstr>
      <vt:lpstr>主要功能</vt:lpstr>
      <vt:lpstr>主要功能</vt:lpstr>
      <vt:lpstr>主要功能</vt:lpstr>
      <vt:lpstr>主要功能</vt:lpstr>
      <vt:lpstr>屬性設定</vt:lpstr>
      <vt:lpstr>屬性設定</vt:lpstr>
      <vt:lpstr>重點程式碼</vt:lpstr>
      <vt:lpstr>重點程式碼</vt:lpstr>
      <vt:lpstr>重點程式碼</vt:lpstr>
      <vt:lpstr>重點程式碼</vt:lpstr>
      <vt:lpstr>展示影片</vt:lpstr>
      <vt:lpstr>上課心得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題目名稱</dc:title>
  <dc:creator>Microsoft Office User</dc:creator>
  <cp:lastModifiedBy>張庭禎</cp:lastModifiedBy>
  <cp:revision>3</cp:revision>
  <dcterms:created xsi:type="dcterms:W3CDTF">2021-01-08T08:39:34Z</dcterms:created>
  <dcterms:modified xsi:type="dcterms:W3CDTF">2022-01-16T20:29:55Z</dcterms:modified>
</cp:coreProperties>
</file>