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53" autoAdjust="0"/>
  </p:normalViewPr>
  <p:slideViewPr>
    <p:cSldViewPr snapToGrid="0">
      <p:cViewPr varScale="1">
        <p:scale>
          <a:sx n="61" d="100"/>
          <a:sy n="61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麒 丁" userId="afab84b2d898f201" providerId="LiveId" clId="{13105C76-C688-44EC-8B52-77AEB3704E47}"/>
    <pc:docChg chg="undo custSel addSld delSld modSld sldOrd">
      <pc:chgData name="家麒 丁" userId="afab84b2d898f201" providerId="LiveId" clId="{13105C76-C688-44EC-8B52-77AEB3704E47}" dt="2023-06-05T09:06:01.462" v="15138" actId="20577"/>
      <pc:docMkLst>
        <pc:docMk/>
      </pc:docMkLst>
      <pc:sldChg chg="modNotesTx">
        <pc:chgData name="家麒 丁" userId="afab84b2d898f201" providerId="LiveId" clId="{13105C76-C688-44EC-8B52-77AEB3704E47}" dt="2023-06-02T08:01:50.238" v="5809" actId="20577"/>
        <pc:sldMkLst>
          <pc:docMk/>
          <pc:sldMk cId="1106071093" sldId="257"/>
        </pc:sldMkLst>
      </pc:sldChg>
      <pc:sldChg chg="modNotesTx">
        <pc:chgData name="家麒 丁" userId="afab84b2d898f201" providerId="LiveId" clId="{13105C76-C688-44EC-8B52-77AEB3704E47}" dt="2023-06-02T08:09:57.817" v="6508" actId="20577"/>
        <pc:sldMkLst>
          <pc:docMk/>
          <pc:sldMk cId="3142028147" sldId="258"/>
        </pc:sldMkLst>
      </pc:sldChg>
      <pc:sldChg chg="del">
        <pc:chgData name="家麒 丁" userId="afab84b2d898f201" providerId="LiveId" clId="{13105C76-C688-44EC-8B52-77AEB3704E47}" dt="2023-06-02T08:10:15.285" v="6509" actId="2696"/>
        <pc:sldMkLst>
          <pc:docMk/>
          <pc:sldMk cId="2451458300" sldId="259"/>
        </pc:sldMkLst>
      </pc:sldChg>
      <pc:sldChg chg="modSp mod modNotesTx">
        <pc:chgData name="家麒 丁" userId="afab84b2d898f201" providerId="LiveId" clId="{13105C76-C688-44EC-8B52-77AEB3704E47}" dt="2023-06-02T08:16:08.861" v="7012" actId="20577"/>
        <pc:sldMkLst>
          <pc:docMk/>
          <pc:sldMk cId="122132185" sldId="260"/>
        </pc:sldMkLst>
        <pc:spChg chg="mod">
          <ac:chgData name="家麒 丁" userId="afab84b2d898f201" providerId="LiveId" clId="{13105C76-C688-44EC-8B52-77AEB3704E47}" dt="2023-06-01T13:26:13.285" v="2029" actId="2711"/>
          <ac:spMkLst>
            <pc:docMk/>
            <pc:sldMk cId="122132185" sldId="260"/>
            <ac:spMk id="3" creationId="{9EBA2597-03AB-4C5C-8AE3-5B42FAF2A84E}"/>
          </ac:spMkLst>
        </pc:spChg>
      </pc:sldChg>
      <pc:sldChg chg="modNotesTx">
        <pc:chgData name="家麒 丁" userId="afab84b2d898f201" providerId="LiveId" clId="{13105C76-C688-44EC-8B52-77AEB3704E47}" dt="2023-06-05T09:06:01.462" v="15138" actId="20577"/>
        <pc:sldMkLst>
          <pc:docMk/>
          <pc:sldMk cId="3199261456" sldId="261"/>
        </pc:sldMkLst>
      </pc:sldChg>
      <pc:sldChg chg="modSp mod modNotesTx">
        <pc:chgData name="家麒 丁" userId="afab84b2d898f201" providerId="LiveId" clId="{13105C76-C688-44EC-8B52-77AEB3704E47}" dt="2023-06-02T08:34:04.769" v="8147" actId="20577"/>
        <pc:sldMkLst>
          <pc:docMk/>
          <pc:sldMk cId="3870971660" sldId="262"/>
        </pc:sldMkLst>
        <pc:spChg chg="mod">
          <ac:chgData name="家麒 丁" userId="afab84b2d898f201" providerId="LiveId" clId="{13105C76-C688-44EC-8B52-77AEB3704E47}" dt="2023-06-01T12:19:06.647" v="591" actId="1076"/>
          <ac:spMkLst>
            <pc:docMk/>
            <pc:sldMk cId="3870971660" sldId="262"/>
            <ac:spMk id="2" creationId="{219107D0-D31E-4DCF-AC6E-8FB2D306B7D9}"/>
          </ac:spMkLst>
        </pc:spChg>
        <pc:spChg chg="mod">
          <ac:chgData name="家麒 丁" userId="afab84b2d898f201" providerId="LiveId" clId="{13105C76-C688-44EC-8B52-77AEB3704E47}" dt="2023-06-01T13:26:05.361" v="2028" actId="2711"/>
          <ac:spMkLst>
            <pc:docMk/>
            <pc:sldMk cId="3870971660" sldId="262"/>
            <ac:spMk id="58" creationId="{81B54B86-0C22-4D10-8893-C2D289910611}"/>
          </ac:spMkLst>
        </pc:spChg>
      </pc:sldChg>
      <pc:sldChg chg="addSp delSp modSp mod modNotesTx">
        <pc:chgData name="家麒 丁" userId="afab84b2d898f201" providerId="LiveId" clId="{13105C76-C688-44EC-8B52-77AEB3704E47}" dt="2023-06-02T08:41:40.628" v="8720" actId="20577"/>
        <pc:sldMkLst>
          <pc:docMk/>
          <pc:sldMk cId="2356744610" sldId="263"/>
        </pc:sldMkLst>
        <pc:spChg chg="mod">
          <ac:chgData name="家麒 丁" userId="afab84b2d898f201" providerId="LiveId" clId="{13105C76-C688-44EC-8B52-77AEB3704E47}" dt="2023-06-01T10:15:52.457" v="153" actId="1076"/>
          <ac:spMkLst>
            <pc:docMk/>
            <pc:sldMk cId="2356744610" sldId="263"/>
            <ac:spMk id="2" creationId="{C6F6F3AD-831C-4A63-9DE5-AB69A5D7086B}"/>
          </ac:spMkLst>
        </pc:spChg>
        <pc:spChg chg="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10" creationId="{4FDBF776-4297-4C72-987B-94410C91FA7A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13" creationId="{431F90BE-FE93-4F4E-A5A0-2EFF753FD324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14" creationId="{03509C95-C8E0-4A1D-9217-20656558B232}"/>
          </ac:spMkLst>
        </pc:spChg>
        <pc:spChg chg="add del mod">
          <ac:chgData name="家麒 丁" userId="afab84b2d898f201" providerId="LiveId" clId="{13105C76-C688-44EC-8B52-77AEB3704E47}" dt="2023-06-01T10:05:50.769" v="64" actId="21"/>
          <ac:spMkLst>
            <pc:docMk/>
            <pc:sldMk cId="2356744610" sldId="263"/>
            <ac:spMk id="15" creationId="{469475BC-2C16-40C0-8C8E-8894F67EFA05}"/>
          </ac:spMkLst>
        </pc:spChg>
        <pc:spChg chg="add del mod">
          <ac:chgData name="家麒 丁" userId="afab84b2d898f201" providerId="LiveId" clId="{13105C76-C688-44EC-8B52-77AEB3704E47}" dt="2023-06-01T10:05:35.382" v="61" actId="21"/>
          <ac:spMkLst>
            <pc:docMk/>
            <pc:sldMk cId="2356744610" sldId="263"/>
            <ac:spMk id="16" creationId="{A49B53A4-82BA-481E-92D2-AF9F07AD87A5}"/>
          </ac:spMkLst>
        </pc:spChg>
        <pc:spChg chg="add del">
          <ac:chgData name="家麒 丁" userId="afab84b2d898f201" providerId="LiveId" clId="{13105C76-C688-44EC-8B52-77AEB3704E47}" dt="2023-06-01T10:05:47.576" v="63" actId="21"/>
          <ac:spMkLst>
            <pc:docMk/>
            <pc:sldMk cId="2356744610" sldId="263"/>
            <ac:spMk id="18" creationId="{6F8277BD-B883-43DE-ABE4-76C4C18C0E5D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19" creationId="{193CC8C3-F921-493F-8DCF-2026DE103FD6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20" creationId="{44AABDA2-63E2-4F19-A53E-57C26D980DC9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21" creationId="{5F2BB445-5C94-4E29-946C-CBA01EB86863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22" creationId="{232335A2-D74E-4C76-8A3B-F6CE4FA8A545}"/>
          </ac:spMkLst>
        </pc:spChg>
        <pc:spChg chg="add mod">
          <ac:chgData name="家麒 丁" userId="afab84b2d898f201" providerId="LiveId" clId="{13105C76-C688-44EC-8B52-77AEB3704E47}" dt="2023-06-01T12:51:51.249" v="1103" actId="20577"/>
          <ac:spMkLst>
            <pc:docMk/>
            <pc:sldMk cId="2356744610" sldId="263"/>
            <ac:spMk id="23" creationId="{C4C8529F-0E2C-47DF-B669-A363293CCAED}"/>
          </ac:spMkLst>
        </pc:spChg>
        <pc:spChg chg="add mod">
          <ac:chgData name="家麒 丁" userId="afab84b2d898f201" providerId="LiveId" clId="{13105C76-C688-44EC-8B52-77AEB3704E47}" dt="2023-06-01T12:51:53.446" v="1105" actId="20577"/>
          <ac:spMkLst>
            <pc:docMk/>
            <pc:sldMk cId="2356744610" sldId="263"/>
            <ac:spMk id="24" creationId="{29364D73-8D43-4920-8460-4BA556C2AF0A}"/>
          </ac:spMkLst>
        </pc:spChg>
        <pc:spChg chg="add mod">
          <ac:chgData name="家麒 丁" userId="afab84b2d898f201" providerId="LiveId" clId="{13105C76-C688-44EC-8B52-77AEB3704E47}" dt="2023-06-01T12:51:55.767" v="1107" actId="20577"/>
          <ac:spMkLst>
            <pc:docMk/>
            <pc:sldMk cId="2356744610" sldId="263"/>
            <ac:spMk id="25" creationId="{028738C6-CA3D-4B4A-B24F-DF918895828D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26" creationId="{ACD01405-715D-44EE-8C5B-CBADADAF9AD1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27" creationId="{14F4998A-E05D-4CE9-B86F-2B9A5C3C80D8}"/>
          </ac:spMkLst>
        </pc:spChg>
        <pc:spChg chg="add mod">
          <ac:chgData name="家麒 丁" userId="afab84b2d898f201" providerId="LiveId" clId="{13105C76-C688-44EC-8B52-77AEB3704E47}" dt="2023-06-01T10:13:57.379" v="136" actId="207"/>
          <ac:spMkLst>
            <pc:docMk/>
            <pc:sldMk cId="2356744610" sldId="263"/>
            <ac:spMk id="32" creationId="{88672B75-590A-4697-A10A-DFD7ED8B4886}"/>
          </ac:spMkLst>
        </pc:spChg>
        <pc:spChg chg="add mod">
          <ac:chgData name="家麒 丁" userId="afab84b2d898f201" providerId="LiveId" clId="{13105C76-C688-44EC-8B52-77AEB3704E47}" dt="2023-06-01T10:14:07.006" v="137" actId="1038"/>
          <ac:spMkLst>
            <pc:docMk/>
            <pc:sldMk cId="2356744610" sldId="263"/>
            <ac:spMk id="33" creationId="{5D1F28F4-C783-45D6-B77C-BB45F35CFB4D}"/>
          </ac:spMkLst>
        </pc:spChg>
        <pc:spChg chg="mod">
          <ac:chgData name="家麒 丁" userId="afab84b2d898f201" providerId="LiveId" clId="{13105C76-C688-44EC-8B52-77AEB3704E47}" dt="2023-06-01T10:14:54.888" v="141"/>
          <ac:spMkLst>
            <pc:docMk/>
            <pc:sldMk cId="2356744610" sldId="263"/>
            <ac:spMk id="36" creationId="{A6051210-78EC-4FEE-96ED-59FB2485B86D}"/>
          </ac:spMkLst>
        </pc:spChg>
        <pc:spChg chg="mod">
          <ac:chgData name="家麒 丁" userId="afab84b2d898f201" providerId="LiveId" clId="{13105C76-C688-44EC-8B52-77AEB3704E47}" dt="2023-06-01T10:14:54.888" v="141"/>
          <ac:spMkLst>
            <pc:docMk/>
            <pc:sldMk cId="2356744610" sldId="263"/>
            <ac:spMk id="37" creationId="{77636229-241B-4CD9-A720-303FB11AA471}"/>
          </ac:spMkLst>
        </pc:spChg>
        <pc:spChg chg="mod">
          <ac:chgData name="家麒 丁" userId="afab84b2d898f201" providerId="LiveId" clId="{13105C76-C688-44EC-8B52-77AEB3704E47}" dt="2023-06-01T10:16:03.419" v="155"/>
          <ac:spMkLst>
            <pc:docMk/>
            <pc:sldMk cId="2356744610" sldId="263"/>
            <ac:spMk id="39" creationId="{961A608B-70D0-467F-BC1D-650CDA71F302}"/>
          </ac:spMkLst>
        </pc:spChg>
        <pc:spChg chg="mod">
          <ac:chgData name="家麒 丁" userId="afab84b2d898f201" providerId="LiveId" clId="{13105C76-C688-44EC-8B52-77AEB3704E47}" dt="2023-06-01T10:16:03.419" v="155"/>
          <ac:spMkLst>
            <pc:docMk/>
            <pc:sldMk cId="2356744610" sldId="263"/>
            <ac:spMk id="40" creationId="{2A309686-8558-4D24-91DF-8ACB09562B5B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41" creationId="{29723501-3F92-4D42-A667-5F95F5FBFBCB}"/>
          </ac:spMkLst>
        </pc:spChg>
        <pc:spChg chg="mod">
          <ac:chgData name="家麒 丁" userId="afab84b2d898f201" providerId="LiveId" clId="{13105C76-C688-44EC-8B52-77AEB3704E47}" dt="2023-06-01T10:18:52.771" v="173"/>
          <ac:spMkLst>
            <pc:docMk/>
            <pc:sldMk cId="2356744610" sldId="263"/>
            <ac:spMk id="43" creationId="{E7026063-C630-4C2E-B4BC-87A26ECE8402}"/>
          </ac:spMkLst>
        </pc:spChg>
        <pc:spChg chg="mod">
          <ac:chgData name="家麒 丁" userId="afab84b2d898f201" providerId="LiveId" clId="{13105C76-C688-44EC-8B52-77AEB3704E47}" dt="2023-06-01T10:18:52.771" v="173"/>
          <ac:spMkLst>
            <pc:docMk/>
            <pc:sldMk cId="2356744610" sldId="263"/>
            <ac:spMk id="44" creationId="{ACA0EF33-C384-4E77-8D54-B48E76E8D5ED}"/>
          </ac:spMkLst>
        </pc:spChg>
        <pc:spChg chg="mod">
          <ac:chgData name="家麒 丁" userId="afab84b2d898f201" providerId="LiveId" clId="{13105C76-C688-44EC-8B52-77AEB3704E47}" dt="2023-06-01T10:19:26.080" v="177"/>
          <ac:spMkLst>
            <pc:docMk/>
            <pc:sldMk cId="2356744610" sldId="263"/>
            <ac:spMk id="46" creationId="{F777716E-8F5D-4B2B-A68C-B7A55628F218}"/>
          </ac:spMkLst>
        </pc:spChg>
        <pc:spChg chg="mod">
          <ac:chgData name="家麒 丁" userId="afab84b2d898f201" providerId="LiveId" clId="{13105C76-C688-44EC-8B52-77AEB3704E47}" dt="2023-06-01T10:19:26.080" v="177"/>
          <ac:spMkLst>
            <pc:docMk/>
            <pc:sldMk cId="2356744610" sldId="263"/>
            <ac:spMk id="47" creationId="{35C4A69B-87A3-41FD-847F-8149C65C5E63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63" creationId="{BCC13441-E74F-4DD9-B8E4-B5F2169BCB0D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64" creationId="{DA9A1C6D-54CE-4D9F-B428-491A3693488E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65" creationId="{8F45371E-A419-4793-ACDD-F3E47C1D2C09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69" creationId="{3C00AB79-5E7A-425D-A9C1-DC838E5753FA}"/>
          </ac:spMkLst>
        </pc:spChg>
        <pc:spChg chg="add del mod">
          <ac:chgData name="家麒 丁" userId="afab84b2d898f201" providerId="LiveId" clId="{13105C76-C688-44EC-8B52-77AEB3704E47}" dt="2023-06-01T10:26:10.350" v="255"/>
          <ac:spMkLst>
            <pc:docMk/>
            <pc:sldMk cId="2356744610" sldId="263"/>
            <ac:spMk id="70" creationId="{B3B2B55D-41D5-4CF3-B520-3A7D03AC041B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73" creationId="{BB467FAE-6EF0-4747-8061-D30AA14C01CA}"/>
          </ac:spMkLst>
        </pc:spChg>
        <pc:spChg chg="add mod">
          <ac:chgData name="家麒 丁" userId="afab84b2d898f201" providerId="LiveId" clId="{13105C76-C688-44EC-8B52-77AEB3704E47}" dt="2023-06-01T10:31:33.609" v="335" actId="1076"/>
          <ac:spMkLst>
            <pc:docMk/>
            <pc:sldMk cId="2356744610" sldId="263"/>
            <ac:spMk id="75" creationId="{4E9F3881-ABD9-41EF-A0D4-968CCC2C25C6}"/>
          </ac:spMkLst>
        </pc:spChg>
        <pc:spChg chg="add mod">
          <ac:chgData name="家麒 丁" userId="afab84b2d898f201" providerId="LiveId" clId="{13105C76-C688-44EC-8B52-77AEB3704E47}" dt="2023-06-01T13:25:59.044" v="2027" actId="2711"/>
          <ac:spMkLst>
            <pc:docMk/>
            <pc:sldMk cId="2356744610" sldId="263"/>
            <ac:spMk id="76" creationId="{2FFE6658-37AC-4F6A-8E49-2FFFDC337539}"/>
          </ac:spMkLst>
        </pc:spChg>
        <pc:grpChg chg="add del mod">
          <ac:chgData name="家麒 丁" userId="afab84b2d898f201" providerId="LiveId" clId="{13105C76-C688-44EC-8B52-77AEB3704E47}" dt="2023-06-01T10:20:40.312" v="187" actId="21"/>
          <ac:grpSpMkLst>
            <pc:docMk/>
            <pc:sldMk cId="2356744610" sldId="263"/>
            <ac:grpSpMk id="34" creationId="{47EB0740-8B95-4EED-ACFD-6A3DF8DADA35}"/>
          </ac:grpSpMkLst>
        </pc:grpChg>
        <pc:grpChg chg="add del mod">
          <ac:chgData name="家麒 丁" userId="afab84b2d898f201" providerId="LiveId" clId="{13105C76-C688-44EC-8B52-77AEB3704E47}" dt="2023-06-01T10:20:37.416" v="185" actId="21"/>
          <ac:grpSpMkLst>
            <pc:docMk/>
            <pc:sldMk cId="2356744610" sldId="263"/>
            <ac:grpSpMk id="35" creationId="{FB1FE28B-1993-4BED-8C0F-FC9C951CDFF0}"/>
          </ac:grpSpMkLst>
        </pc:grpChg>
        <pc:grpChg chg="add del mod">
          <ac:chgData name="家麒 丁" userId="afab84b2d898f201" providerId="LiveId" clId="{13105C76-C688-44EC-8B52-77AEB3704E47}" dt="2023-06-01T10:19:23.318" v="176" actId="21"/>
          <ac:grpSpMkLst>
            <pc:docMk/>
            <pc:sldMk cId="2356744610" sldId="263"/>
            <ac:grpSpMk id="38" creationId="{7402AC47-4E66-44B5-AECC-13941AEB7ED8}"/>
          </ac:grpSpMkLst>
        </pc:grpChg>
        <pc:grpChg chg="add del mod">
          <ac:chgData name="家麒 丁" userId="afab84b2d898f201" providerId="LiveId" clId="{13105C76-C688-44EC-8B52-77AEB3704E47}" dt="2023-06-01T10:20:38.709" v="186" actId="21"/>
          <ac:grpSpMkLst>
            <pc:docMk/>
            <pc:sldMk cId="2356744610" sldId="263"/>
            <ac:grpSpMk id="42" creationId="{6F4659D9-623F-44DA-8001-3A3BE4B73668}"/>
          </ac:grpSpMkLst>
        </pc:grpChg>
        <pc:grpChg chg="add del mod">
          <ac:chgData name="家麒 丁" userId="afab84b2d898f201" providerId="LiveId" clId="{13105C76-C688-44EC-8B52-77AEB3704E47}" dt="2023-06-01T10:20:41.933" v="188" actId="21"/>
          <ac:grpSpMkLst>
            <pc:docMk/>
            <pc:sldMk cId="2356744610" sldId="263"/>
            <ac:grpSpMk id="45" creationId="{F8893C4C-192F-49C1-B654-79CAC06D3241}"/>
          </ac:grpSpMkLst>
        </pc:grpChg>
        <pc:picChg chg="mod">
          <ac:chgData name="家麒 丁" userId="afab84b2d898f201" providerId="LiveId" clId="{13105C76-C688-44EC-8B52-77AEB3704E47}" dt="2023-06-01T10:31:33.609" v="335" actId="1076"/>
          <ac:picMkLst>
            <pc:docMk/>
            <pc:sldMk cId="2356744610" sldId="263"/>
            <ac:picMk id="5" creationId="{1618D439-67F2-482D-BA55-B88AB61CB0EE}"/>
          </ac:picMkLst>
        </pc:picChg>
        <pc:picChg chg="mod">
          <ac:chgData name="家麒 丁" userId="afab84b2d898f201" providerId="LiveId" clId="{13105C76-C688-44EC-8B52-77AEB3704E47}" dt="2023-06-01T10:31:33.609" v="335" actId="1076"/>
          <ac:picMkLst>
            <pc:docMk/>
            <pc:sldMk cId="2356744610" sldId="263"/>
            <ac:picMk id="7" creationId="{7A019056-3345-4B79-8525-22C6C7765283}"/>
          </ac:picMkLst>
        </pc:picChg>
        <pc:picChg chg="mod">
          <ac:chgData name="家麒 丁" userId="afab84b2d898f201" providerId="LiveId" clId="{13105C76-C688-44EC-8B52-77AEB3704E47}" dt="2023-06-01T10:31:33.609" v="335" actId="1076"/>
          <ac:picMkLst>
            <pc:docMk/>
            <pc:sldMk cId="2356744610" sldId="263"/>
            <ac:picMk id="9" creationId="{1DD3C3EC-7E95-402C-9581-2BAEBA94E898}"/>
          </ac:picMkLst>
        </pc:picChg>
        <pc:cxnChg chg="add del mod">
          <ac:chgData name="家麒 丁" userId="afab84b2d898f201" providerId="LiveId" clId="{13105C76-C688-44EC-8B52-77AEB3704E47}" dt="2023-06-01T10:11:53.730" v="117" actId="21"/>
          <ac:cxnSpMkLst>
            <pc:docMk/>
            <pc:sldMk cId="2356744610" sldId="263"/>
            <ac:cxnSpMk id="29" creationId="{A6EEB63E-BC1A-436B-AA51-29A64295D492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49" creationId="{CE08021F-F288-4388-AB9E-A54BF3AE74B3}"/>
          </ac:cxnSpMkLst>
        </pc:cxnChg>
        <pc:cxnChg chg="add mod">
          <ac:chgData name="家麒 丁" userId="afab84b2d898f201" providerId="LiveId" clId="{13105C76-C688-44EC-8B52-77AEB3704E47}" dt="2023-06-01T12:51:51.249" v="1103" actId="20577"/>
          <ac:cxnSpMkLst>
            <pc:docMk/>
            <pc:sldMk cId="2356744610" sldId="263"/>
            <ac:cxnSpMk id="53" creationId="{97C3A997-E2F3-42C5-9DDA-0DCDD4391AB5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54" creationId="{8ADC4601-6E82-40E8-AEEE-3DE4AD85219A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59" creationId="{76AD54AB-0C17-485A-9771-1608DAE0B9DE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60" creationId="{567C47A2-2725-4841-8429-72DF4BCAF1A5}"/>
          </ac:cxnSpMkLst>
        </pc:cxnChg>
        <pc:cxnChg chg="add mod">
          <ac:chgData name="家麒 丁" userId="afab84b2d898f201" providerId="LiveId" clId="{13105C76-C688-44EC-8B52-77AEB3704E47}" dt="2023-06-01T12:51:51.249" v="1103" actId="20577"/>
          <ac:cxnSpMkLst>
            <pc:docMk/>
            <pc:sldMk cId="2356744610" sldId="263"/>
            <ac:cxnSpMk id="67" creationId="{5DFA30BA-A89E-42B6-8DEC-BDA3E44C31D5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72" creationId="{60199EF6-9586-487C-8C5D-4E67E1057DEC}"/>
          </ac:cxnSpMkLst>
        </pc:cxnChg>
        <pc:cxnChg chg="add mod">
          <ac:chgData name="家麒 丁" userId="afab84b2d898f201" providerId="LiveId" clId="{13105C76-C688-44EC-8B52-77AEB3704E47}" dt="2023-06-01T10:31:33.609" v="335" actId="1076"/>
          <ac:cxnSpMkLst>
            <pc:docMk/>
            <pc:sldMk cId="2356744610" sldId="263"/>
            <ac:cxnSpMk id="74" creationId="{AE773C12-C62F-4347-9E8A-A1AE913A2978}"/>
          </ac:cxnSpMkLst>
        </pc:cxnChg>
      </pc:sldChg>
      <pc:sldChg chg="addSp delSp modSp new mod modNotesTx">
        <pc:chgData name="家麒 丁" userId="afab84b2d898f201" providerId="LiveId" clId="{13105C76-C688-44EC-8B52-77AEB3704E47}" dt="2023-06-02T08:48:14.472" v="9225" actId="20577"/>
        <pc:sldMkLst>
          <pc:docMk/>
          <pc:sldMk cId="739639715" sldId="264"/>
        </pc:sldMkLst>
        <pc:spChg chg="mod">
          <ac:chgData name="家麒 丁" userId="afab84b2d898f201" providerId="LiveId" clId="{13105C76-C688-44EC-8B52-77AEB3704E47}" dt="2023-06-01T10:52:35.810" v="463" actId="20577"/>
          <ac:spMkLst>
            <pc:docMk/>
            <pc:sldMk cId="739639715" sldId="264"/>
            <ac:spMk id="2" creationId="{A8A09D8D-4603-4DE0-ADC5-1C933F543A30}"/>
          </ac:spMkLst>
        </pc:spChg>
        <pc:spChg chg="mod">
          <ac:chgData name="家麒 丁" userId="afab84b2d898f201" providerId="LiveId" clId="{13105C76-C688-44EC-8B52-77AEB3704E47}" dt="2023-06-01T13:25:52.998" v="2026" actId="2711"/>
          <ac:spMkLst>
            <pc:docMk/>
            <pc:sldMk cId="739639715" sldId="264"/>
            <ac:spMk id="3" creationId="{CF8CB600-EBB2-41F9-842A-0E0BB3CC479B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7" creationId="{16CA3F59-1417-42E8-9F70-3BEB9A0CEA60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8" creationId="{78778404-9A3A-46E7-AA65-A70C1C6B3751}"/>
          </ac:spMkLst>
        </pc:spChg>
        <pc:spChg chg="del mod">
          <ac:chgData name="家麒 丁" userId="afab84b2d898f201" providerId="LiveId" clId="{13105C76-C688-44EC-8B52-77AEB3704E47}" dt="2023-06-01T12:20:51.428" v="602" actId="21"/>
          <ac:spMkLst>
            <pc:docMk/>
            <pc:sldMk cId="739639715" sldId="264"/>
            <ac:spMk id="9" creationId="{6DA753E5-A702-4B0E-B32E-931B09EC1ABD}"/>
          </ac:spMkLst>
        </pc:spChg>
        <pc:spChg chg="del mod">
          <ac:chgData name="家麒 丁" userId="afab84b2d898f201" providerId="LiveId" clId="{13105C76-C688-44EC-8B52-77AEB3704E47}" dt="2023-06-01T12:21:29.174" v="610" actId="21"/>
          <ac:spMkLst>
            <pc:docMk/>
            <pc:sldMk cId="739639715" sldId="264"/>
            <ac:spMk id="10" creationId="{76436D1A-8A6E-416D-A20D-4ACAD5087048}"/>
          </ac:spMkLst>
        </pc:spChg>
        <pc:spChg chg="del mod">
          <ac:chgData name="家麒 丁" userId="afab84b2d898f201" providerId="LiveId" clId="{13105C76-C688-44EC-8B52-77AEB3704E47}" dt="2023-06-01T12:20:54.957" v="603" actId="21"/>
          <ac:spMkLst>
            <pc:docMk/>
            <pc:sldMk cId="739639715" sldId="264"/>
            <ac:spMk id="11" creationId="{150779BC-F7D3-45A8-B0E7-EB31DB10EC96}"/>
          </ac:spMkLst>
        </pc:spChg>
        <pc:spChg chg="del mod">
          <ac:chgData name="家麒 丁" userId="afab84b2d898f201" providerId="LiveId" clId="{13105C76-C688-44EC-8B52-77AEB3704E47}" dt="2023-06-01T12:20:59.267" v="605" actId="21"/>
          <ac:spMkLst>
            <pc:docMk/>
            <pc:sldMk cId="739639715" sldId="264"/>
            <ac:spMk id="12" creationId="{DA2C7479-2055-4696-AA42-A3D81411CF23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3" creationId="{CE6FCD94-63CC-485F-95BD-699FEA9D16EC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4" creationId="{BB420AE4-ABB9-48F0-B9FD-461280E4506E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5" creationId="{1351CE98-1F92-4B66-ABAD-DAA860393353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6" creationId="{8D4CD8FB-7449-4E28-89DC-CAEA52D716D8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7" creationId="{08596E23-8C89-431E-A447-63C72F3A2270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8" creationId="{0126F905-A2DA-4BA0-B84E-0028FB55559B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19" creationId="{5A9AFC30-462D-4E58-920F-52196B37E675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20" creationId="{C5A4C58D-E8C2-4377-B547-F814CBB8D13C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21" creationId="{911B71F4-6221-40AF-B2BC-936B51D24D5E}"/>
          </ac:spMkLst>
        </pc:spChg>
        <pc:spChg chg="mod">
          <ac:chgData name="家麒 丁" userId="afab84b2d898f201" providerId="LiveId" clId="{13105C76-C688-44EC-8B52-77AEB3704E47}" dt="2023-06-01T12:19:25.295" v="592"/>
          <ac:spMkLst>
            <pc:docMk/>
            <pc:sldMk cId="739639715" sldId="264"/>
            <ac:spMk id="22" creationId="{4ACFBF46-2233-4E01-8C30-C49415F4E1F4}"/>
          </ac:spMkLst>
        </pc:spChg>
        <pc:spChg chg="del mod">
          <ac:chgData name="家麒 丁" userId="afab84b2d898f201" providerId="LiveId" clId="{13105C76-C688-44EC-8B52-77AEB3704E47}" dt="2023-06-01T12:22:08.531" v="623" actId="21"/>
          <ac:spMkLst>
            <pc:docMk/>
            <pc:sldMk cId="739639715" sldId="264"/>
            <ac:spMk id="23" creationId="{A6F7CFFA-90B9-4E8C-9E52-87E92772D77E}"/>
          </ac:spMkLst>
        </pc:spChg>
        <pc:spChg chg="del mod">
          <ac:chgData name="家麒 丁" userId="afab84b2d898f201" providerId="LiveId" clId="{13105C76-C688-44EC-8B52-77AEB3704E47}" dt="2023-06-01T12:22:10.334" v="624" actId="21"/>
          <ac:spMkLst>
            <pc:docMk/>
            <pc:sldMk cId="739639715" sldId="264"/>
            <ac:spMk id="24" creationId="{2FC9ECE4-9637-458B-B507-9941FAD4D5B0}"/>
          </ac:spMkLst>
        </pc:spChg>
        <pc:spChg chg="del mod">
          <ac:chgData name="家麒 丁" userId="afab84b2d898f201" providerId="LiveId" clId="{13105C76-C688-44EC-8B52-77AEB3704E47}" dt="2023-06-01T12:22:12.155" v="625" actId="21"/>
          <ac:spMkLst>
            <pc:docMk/>
            <pc:sldMk cId="739639715" sldId="264"/>
            <ac:spMk id="25" creationId="{9CCA773A-4F9D-4F30-AFAA-7FC2725128C0}"/>
          </ac:spMkLst>
        </pc:spChg>
        <pc:spChg chg="del mod">
          <ac:chgData name="家麒 丁" userId="afab84b2d898f201" providerId="LiveId" clId="{13105C76-C688-44EC-8B52-77AEB3704E47}" dt="2023-06-01T12:20:41.934" v="600" actId="21"/>
          <ac:spMkLst>
            <pc:docMk/>
            <pc:sldMk cId="739639715" sldId="264"/>
            <ac:spMk id="26" creationId="{80F21022-60F9-45F6-9B7D-23A642B6C2D8}"/>
          </ac:spMkLst>
        </pc:spChg>
        <pc:spChg chg="del mod">
          <ac:chgData name="家麒 丁" userId="afab84b2d898f201" providerId="LiveId" clId="{13105C76-C688-44EC-8B52-77AEB3704E47}" dt="2023-06-01T12:20:46.080" v="601" actId="21"/>
          <ac:spMkLst>
            <pc:docMk/>
            <pc:sldMk cId="739639715" sldId="264"/>
            <ac:spMk id="27" creationId="{18DB32BA-5DC7-4167-B905-9EEA396B29EC}"/>
          </ac:spMkLst>
        </pc:spChg>
        <pc:spChg chg="add del mod">
          <ac:chgData name="家麒 丁" userId="afab84b2d898f201" providerId="LiveId" clId="{13105C76-C688-44EC-8B52-77AEB3704E47}" dt="2023-06-01T12:22:05.446" v="622" actId="21"/>
          <ac:spMkLst>
            <pc:docMk/>
            <pc:sldMk cId="739639715" sldId="264"/>
            <ac:spMk id="28" creationId="{5121FAE8-FD92-4056-9FAF-59B736DE4865}"/>
          </ac:spMkLst>
        </pc:spChg>
        <pc:spChg chg="add mod">
          <ac:chgData name="家麒 丁" userId="afab84b2d898f201" providerId="LiveId" clId="{13105C76-C688-44EC-8B52-77AEB3704E47}" dt="2023-06-01T12:32:03.128" v="791" actId="164"/>
          <ac:spMkLst>
            <pc:docMk/>
            <pc:sldMk cId="739639715" sldId="264"/>
            <ac:spMk id="30" creationId="{4814EDE5-3215-4503-8C26-6DC9B0780CCE}"/>
          </ac:spMkLst>
        </pc:spChg>
        <pc:spChg chg="add mod">
          <ac:chgData name="家麒 丁" userId="afab84b2d898f201" providerId="LiveId" clId="{13105C76-C688-44EC-8B52-77AEB3704E47}" dt="2023-06-01T12:32:03.128" v="791" actId="164"/>
          <ac:spMkLst>
            <pc:docMk/>
            <pc:sldMk cId="739639715" sldId="264"/>
            <ac:spMk id="31" creationId="{F1ADC216-6EE5-49F9-969B-E2342D35E274}"/>
          </ac:spMkLst>
        </pc:spChg>
        <pc:spChg chg="add del mod">
          <ac:chgData name="家麒 丁" userId="afab84b2d898f201" providerId="LiveId" clId="{13105C76-C688-44EC-8B52-77AEB3704E47}" dt="2023-06-01T12:22:30.541" v="627"/>
          <ac:spMkLst>
            <pc:docMk/>
            <pc:sldMk cId="739639715" sldId="264"/>
            <ac:spMk id="32" creationId="{68C3B9A1-71C7-436C-ADF8-DFB840DFF081}"/>
          </ac:spMkLst>
        </pc:spChg>
        <pc:spChg chg="add del mod">
          <ac:chgData name="家麒 丁" userId="afab84b2d898f201" providerId="LiveId" clId="{13105C76-C688-44EC-8B52-77AEB3704E47}" dt="2023-06-01T12:22:30.541" v="627"/>
          <ac:spMkLst>
            <pc:docMk/>
            <pc:sldMk cId="739639715" sldId="264"/>
            <ac:spMk id="33" creationId="{E2DF90DD-C49C-485C-8656-AEADCFA42B39}"/>
          </ac:spMkLst>
        </pc:spChg>
        <pc:spChg chg="add del mod">
          <ac:chgData name="家麒 丁" userId="afab84b2d898f201" providerId="LiveId" clId="{13105C76-C688-44EC-8B52-77AEB3704E47}" dt="2023-06-01T12:22:30.541" v="627"/>
          <ac:spMkLst>
            <pc:docMk/>
            <pc:sldMk cId="739639715" sldId="264"/>
            <ac:spMk id="34" creationId="{7AEEFEBC-4532-475A-8284-993FB02DB77A}"/>
          </ac:spMkLst>
        </pc:spChg>
        <pc:spChg chg="add del mod">
          <ac:chgData name="家麒 丁" userId="afab84b2d898f201" providerId="LiveId" clId="{13105C76-C688-44EC-8B52-77AEB3704E47}" dt="2023-06-01T12:22:53.443" v="631"/>
          <ac:spMkLst>
            <pc:docMk/>
            <pc:sldMk cId="739639715" sldId="264"/>
            <ac:spMk id="35" creationId="{C5C025DD-5B41-491C-83A8-BF545B3FA79D}"/>
          </ac:spMkLst>
        </pc:spChg>
        <pc:spChg chg="add del mod">
          <ac:chgData name="家麒 丁" userId="afab84b2d898f201" providerId="LiveId" clId="{13105C76-C688-44EC-8B52-77AEB3704E47}" dt="2023-06-01T12:22:53.443" v="631"/>
          <ac:spMkLst>
            <pc:docMk/>
            <pc:sldMk cId="739639715" sldId="264"/>
            <ac:spMk id="36" creationId="{B63AD6AF-49C9-45CE-A81F-C039F7D6B1FF}"/>
          </ac:spMkLst>
        </pc:spChg>
        <pc:spChg chg="add del mod">
          <ac:chgData name="家麒 丁" userId="afab84b2d898f201" providerId="LiveId" clId="{13105C76-C688-44EC-8B52-77AEB3704E47}" dt="2023-06-01T12:22:53.443" v="631"/>
          <ac:spMkLst>
            <pc:docMk/>
            <pc:sldMk cId="739639715" sldId="264"/>
            <ac:spMk id="37" creationId="{53FD40D3-B2F5-4345-AFE9-1DFDC1E0D2BF}"/>
          </ac:spMkLst>
        </pc:spChg>
        <pc:spChg chg="add mod">
          <ac:chgData name="家麒 丁" userId="afab84b2d898f201" providerId="LiveId" clId="{13105C76-C688-44EC-8B52-77AEB3704E47}" dt="2023-06-01T12:33:56.559" v="834" actId="404"/>
          <ac:spMkLst>
            <pc:docMk/>
            <pc:sldMk cId="739639715" sldId="264"/>
            <ac:spMk id="38" creationId="{4D876C1C-C0BC-4BDE-A2C1-5424C1CC9227}"/>
          </ac:spMkLst>
        </pc:spChg>
        <pc:spChg chg="add mod">
          <ac:chgData name="家麒 丁" userId="afab84b2d898f201" providerId="LiveId" clId="{13105C76-C688-44EC-8B52-77AEB3704E47}" dt="2023-06-01T12:32:03.128" v="791" actId="164"/>
          <ac:spMkLst>
            <pc:docMk/>
            <pc:sldMk cId="739639715" sldId="264"/>
            <ac:spMk id="40" creationId="{4801EC0A-ECB4-470D-80E2-FF39A626E2AC}"/>
          </ac:spMkLst>
        </pc:spChg>
        <pc:spChg chg="add mod">
          <ac:chgData name="家麒 丁" userId="afab84b2d898f201" providerId="LiveId" clId="{13105C76-C688-44EC-8B52-77AEB3704E47}" dt="2023-06-01T12:32:03.128" v="791" actId="164"/>
          <ac:spMkLst>
            <pc:docMk/>
            <pc:sldMk cId="739639715" sldId="264"/>
            <ac:spMk id="42" creationId="{31C00EF9-A2BF-4251-B108-48446180A23A}"/>
          </ac:spMkLst>
        </pc:spChg>
        <pc:spChg chg="add del mod">
          <ac:chgData name="家麒 丁" userId="afab84b2d898f201" providerId="LiveId" clId="{13105C76-C688-44EC-8B52-77AEB3704E47}" dt="2023-06-01T12:28:22.050" v="734" actId="21"/>
          <ac:spMkLst>
            <pc:docMk/>
            <pc:sldMk cId="739639715" sldId="264"/>
            <ac:spMk id="44" creationId="{41BD7055-626E-4118-9C9E-7B80CB636598}"/>
          </ac:spMkLst>
        </pc:spChg>
        <pc:spChg chg="add mod">
          <ac:chgData name="家麒 丁" userId="afab84b2d898f201" providerId="LiveId" clId="{13105C76-C688-44EC-8B52-77AEB3704E47}" dt="2023-06-01T12:32:03.128" v="791" actId="164"/>
          <ac:spMkLst>
            <pc:docMk/>
            <pc:sldMk cId="739639715" sldId="264"/>
            <ac:spMk id="64" creationId="{AB14EFAA-93D6-4DF6-95C7-73ADEAB55DB7}"/>
          </ac:spMkLst>
        </pc:spChg>
        <pc:spChg chg="add mod">
          <ac:chgData name="家麒 丁" userId="afab84b2d898f201" providerId="LiveId" clId="{13105C76-C688-44EC-8B52-77AEB3704E47}" dt="2023-06-01T12:35:08.636" v="838" actId="1076"/>
          <ac:spMkLst>
            <pc:docMk/>
            <pc:sldMk cId="739639715" sldId="264"/>
            <ac:spMk id="65" creationId="{A927B8FD-E040-4F35-8E54-32683AF09EC3}"/>
          </ac:spMkLst>
        </pc:spChg>
        <pc:spChg chg="add mod">
          <ac:chgData name="家麒 丁" userId="afab84b2d898f201" providerId="LiveId" clId="{13105C76-C688-44EC-8B52-77AEB3704E47}" dt="2023-06-01T12:45:38.209" v="1015" actId="20577"/>
          <ac:spMkLst>
            <pc:docMk/>
            <pc:sldMk cId="739639715" sldId="264"/>
            <ac:spMk id="67" creationId="{687B1A40-F080-4FA9-BD6D-406F83CBCC4E}"/>
          </ac:spMkLst>
        </pc:spChg>
        <pc:grpChg chg="add mod">
          <ac:chgData name="家麒 丁" userId="afab84b2d898f201" providerId="LiveId" clId="{13105C76-C688-44EC-8B52-77AEB3704E47}" dt="2023-06-01T12:32:03.128" v="791" actId="164"/>
          <ac:grpSpMkLst>
            <pc:docMk/>
            <pc:sldMk cId="739639715" sldId="264"/>
            <ac:grpSpMk id="6" creationId="{F6D54D98-96EB-48D5-9E10-5CFD372E1C7B}"/>
          </ac:grpSpMkLst>
        </pc:grpChg>
        <pc:grpChg chg="add mod">
          <ac:chgData name="家麒 丁" userId="afab84b2d898f201" providerId="LiveId" clId="{13105C76-C688-44EC-8B52-77AEB3704E47}" dt="2023-06-01T12:32:28.571" v="794" actId="1076"/>
          <ac:grpSpMkLst>
            <pc:docMk/>
            <pc:sldMk cId="739639715" sldId="264"/>
            <ac:grpSpMk id="66" creationId="{B0595D07-0541-49B7-A9EA-B87ECF4E5EBB}"/>
          </ac:grpSpMkLst>
        </pc:grpChg>
        <pc:picChg chg="add mod">
          <ac:chgData name="家麒 丁" userId="afab84b2d898f201" providerId="LiveId" clId="{13105C76-C688-44EC-8B52-77AEB3704E47}" dt="2023-06-01T12:32:03.128" v="791" actId="164"/>
          <ac:picMkLst>
            <pc:docMk/>
            <pc:sldMk cId="739639715" sldId="264"/>
            <ac:picMk id="5" creationId="{60A150A1-6A64-41DC-81ED-F0EB726415A1}"/>
          </ac:picMkLst>
        </pc:picChg>
        <pc:cxnChg chg="add del mod">
          <ac:chgData name="家麒 丁" userId="afab84b2d898f201" providerId="LiveId" clId="{13105C76-C688-44EC-8B52-77AEB3704E47}" dt="2023-06-01T12:28:23.357" v="735" actId="21"/>
          <ac:cxnSpMkLst>
            <pc:docMk/>
            <pc:sldMk cId="739639715" sldId="264"/>
            <ac:cxnSpMk id="43" creationId="{D1F79EBB-4E95-46DF-A996-2B7AA8967439}"/>
          </ac:cxnSpMkLst>
        </pc:cxnChg>
        <pc:cxnChg chg="add del mod">
          <ac:chgData name="家麒 丁" userId="afab84b2d898f201" providerId="LiveId" clId="{13105C76-C688-44EC-8B52-77AEB3704E47}" dt="2023-06-01T12:29:01.705" v="741" actId="11529"/>
          <ac:cxnSpMkLst>
            <pc:docMk/>
            <pc:sldMk cId="739639715" sldId="264"/>
            <ac:cxnSpMk id="60" creationId="{99930661-110A-4094-B24B-F987BFCF637A}"/>
          </ac:cxnSpMkLst>
        </pc:cxnChg>
        <pc:cxnChg chg="add mod">
          <ac:chgData name="家麒 丁" userId="afab84b2d898f201" providerId="LiveId" clId="{13105C76-C688-44EC-8B52-77AEB3704E47}" dt="2023-06-01T12:32:03.128" v="791" actId="164"/>
          <ac:cxnSpMkLst>
            <pc:docMk/>
            <pc:sldMk cId="739639715" sldId="264"/>
            <ac:cxnSpMk id="63" creationId="{FC4EF90B-E70D-4CB1-8211-ECD8B81576C4}"/>
          </ac:cxnSpMkLst>
        </pc:cxnChg>
      </pc:sldChg>
      <pc:sldChg chg="addSp modSp new mod modNotesTx">
        <pc:chgData name="家麒 丁" userId="afab84b2d898f201" providerId="LiveId" clId="{13105C76-C688-44EC-8B52-77AEB3704E47}" dt="2023-06-02T08:51:09.683" v="9535" actId="20577"/>
        <pc:sldMkLst>
          <pc:docMk/>
          <pc:sldMk cId="3554135100" sldId="265"/>
        </pc:sldMkLst>
        <pc:spChg chg="mod">
          <ac:chgData name="家麒 丁" userId="afab84b2d898f201" providerId="LiveId" clId="{13105C76-C688-44EC-8B52-77AEB3704E47}" dt="2023-06-01T13:00:09.950" v="1184" actId="20577"/>
          <ac:spMkLst>
            <pc:docMk/>
            <pc:sldMk cId="3554135100" sldId="265"/>
            <ac:spMk id="2" creationId="{C5AFD8F5-3ACD-47D5-AE69-F00A66E9FF04}"/>
          </ac:spMkLst>
        </pc:spChg>
        <pc:spChg chg="mod">
          <ac:chgData name="家麒 丁" userId="afab84b2d898f201" providerId="LiveId" clId="{13105C76-C688-44EC-8B52-77AEB3704E47}" dt="2023-06-01T13:25:47.833" v="2025" actId="2711"/>
          <ac:spMkLst>
            <pc:docMk/>
            <pc:sldMk cId="3554135100" sldId="265"/>
            <ac:spMk id="3" creationId="{4108A076-87BB-422B-99D2-3D96C50704CF}"/>
          </ac:spMkLst>
        </pc:spChg>
        <pc:spChg chg="add mod">
          <ac:chgData name="家麒 丁" userId="afab84b2d898f201" providerId="LiveId" clId="{13105C76-C688-44EC-8B52-77AEB3704E47}" dt="2023-06-01T12:50:55.992" v="1101" actId="1076"/>
          <ac:spMkLst>
            <pc:docMk/>
            <pc:sldMk cId="3554135100" sldId="265"/>
            <ac:spMk id="6" creationId="{5B025853-BFB4-4D83-803D-DE182F809D17}"/>
          </ac:spMkLst>
        </pc:spChg>
      </pc:sldChg>
      <pc:sldChg chg="addSp modSp new del mod">
        <pc:chgData name="家麒 丁" userId="afab84b2d898f201" providerId="LiveId" clId="{13105C76-C688-44EC-8B52-77AEB3704E47}" dt="2023-06-01T12:41:26.980" v="895" actId="2696"/>
        <pc:sldMkLst>
          <pc:docMk/>
          <pc:sldMk cId="4167819891" sldId="265"/>
        </pc:sldMkLst>
        <pc:spChg chg="mod">
          <ac:chgData name="家麒 丁" userId="afab84b2d898f201" providerId="LiveId" clId="{13105C76-C688-44EC-8B52-77AEB3704E47}" dt="2023-06-01T12:40:36.160" v="894" actId="20577"/>
          <ac:spMkLst>
            <pc:docMk/>
            <pc:sldMk cId="4167819891" sldId="265"/>
            <ac:spMk id="3" creationId="{3F41C192-AA23-484B-8874-213543F19A9C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8" creationId="{E149392A-8A3E-44D0-B4AD-E7B31389F2FA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9" creationId="{D4636BD0-93A0-442A-849B-00234B23BD67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0" creationId="{74B1BE5E-C165-4F17-A5D1-25044775ACC9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1" creationId="{3A101F36-0A50-4D56-BCC3-80B2A90AC841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2" creationId="{98EE5978-AEF0-4AB1-8FAD-B625E9ED19CF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4" creationId="{C70B9619-B8BD-409E-9951-C628664777B2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5" creationId="{24318F3E-01EB-4723-9630-D16B01E1095A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6" creationId="{BBE98596-9D2F-4FF8-A73B-6BA3C4DC004E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7" creationId="{0E2DD699-835E-4E7D-AB3D-4A66140DCB06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8" creationId="{8F3693F9-29E1-4BBA-AF95-EE81C864BFF4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19" creationId="{460E1259-49FF-40FF-91EB-06733DFC8AD3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0" creationId="{8714FF96-1CFD-4A39-B108-5B840B9A009D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1" creationId="{24EC9ADC-9360-46A5-9C32-A3BA30C365FF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2" creationId="{90E17CA3-3837-41BB-906F-F2A429D6528D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3" creationId="{F301617E-C23F-4F5B-833C-155D28178FA7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4" creationId="{429989A4-0E3F-48A1-87A2-B1484C6B3016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5" creationId="{11E2F03D-EE0E-4BF8-A115-BDD6C7C7DB92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6" creationId="{C8A0B695-7F0B-4D53-B1F6-EEA5EE823D7C}"/>
          </ac:spMkLst>
        </pc:spChg>
        <pc:spChg chg="mod">
          <ac:chgData name="家麒 丁" userId="afab84b2d898f201" providerId="LiveId" clId="{13105C76-C688-44EC-8B52-77AEB3704E47}" dt="2023-06-01T12:38:17.133" v="870" actId="20577"/>
          <ac:spMkLst>
            <pc:docMk/>
            <pc:sldMk cId="4167819891" sldId="265"/>
            <ac:spMk id="27" creationId="{55EF57DA-A52E-41F3-9414-E82B0A2588F2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1" creationId="{D0CB5FE1-76FD-400E-82E5-F28D351AE7AC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2" creationId="{E1BC3430-FD7F-4920-8FBF-F2F92AA6C5C5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3" creationId="{7E9FAD48-DAA3-42D8-9A27-80B1F442E90F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4" creationId="{22A1CB17-27EE-4257-9134-FB5B35EC636C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5" creationId="{8D0242F3-F01A-49DB-A454-4248680E6B10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7" creationId="{2BB8F3AB-0D54-4905-ABED-005DA8FDBF7A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8" creationId="{10482BD6-E9A9-4ABD-BE5E-9C60CEB4EF00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39" creationId="{96FFA162-9422-465A-B7A5-749D7A14E804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0" creationId="{5639B549-F0E2-49FA-8DC9-4B2A7BB9D72B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1" creationId="{F3B199A7-13FF-471A-B81C-169D61CADF5F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2" creationId="{8CF35381-B9E7-42E0-8B6D-265034CA3CF5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3" creationId="{AA29525D-F1C3-44B9-B293-705DE7E8391E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4" creationId="{6E2FB8A1-C5D6-4FE2-A758-72AC5E3FAE0E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5" creationId="{EE06957F-A782-4C0D-AF70-A666FB1B8F7A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6" creationId="{B2B4885D-AB8C-4FC0-8985-7DE95D21094D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7" creationId="{AC87474A-2689-43B7-8B72-0A85924541F7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8" creationId="{DA4CA5A9-A872-4017-8CF9-FA62E3FA4D0B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49" creationId="{BCBEE771-64D9-47F5-8503-4B9B852AEF13}"/>
          </ac:spMkLst>
        </pc:spChg>
        <pc:spChg chg="mod">
          <ac:chgData name="家麒 丁" userId="afab84b2d898f201" providerId="LiveId" clId="{13105C76-C688-44EC-8B52-77AEB3704E47}" dt="2023-06-01T12:38:54.903" v="872"/>
          <ac:spMkLst>
            <pc:docMk/>
            <pc:sldMk cId="4167819891" sldId="265"/>
            <ac:spMk id="50" creationId="{A7D4D3C4-0856-44DD-A104-34A717A45AA9}"/>
          </ac:spMkLst>
        </pc:spChg>
        <pc:grpChg chg="add mod">
          <ac:chgData name="家麒 丁" userId="afab84b2d898f201" providerId="LiveId" clId="{13105C76-C688-44EC-8B52-77AEB3704E47}" dt="2023-06-01T12:39:22.221" v="876" actId="1076"/>
          <ac:grpSpMkLst>
            <pc:docMk/>
            <pc:sldMk cId="4167819891" sldId="265"/>
            <ac:grpSpMk id="5" creationId="{A53C45A4-68D7-4B31-AA78-118F944BC01C}"/>
          </ac:grpSpMkLst>
        </pc:grpChg>
        <pc:grpChg chg="mod">
          <ac:chgData name="家麒 丁" userId="afab84b2d898f201" providerId="LiveId" clId="{13105C76-C688-44EC-8B52-77AEB3704E47}" dt="2023-06-01T12:38:17.133" v="870" actId="20577"/>
          <ac:grpSpMkLst>
            <pc:docMk/>
            <pc:sldMk cId="4167819891" sldId="265"/>
            <ac:grpSpMk id="7" creationId="{DBD728EE-1656-460A-A5F6-B9DA91754BA2}"/>
          </ac:grpSpMkLst>
        </pc:grpChg>
        <pc:grpChg chg="add mod">
          <ac:chgData name="家麒 丁" userId="afab84b2d898f201" providerId="LiveId" clId="{13105C76-C688-44EC-8B52-77AEB3704E47}" dt="2023-06-01T12:40:16.779" v="886" actId="14100"/>
          <ac:grpSpMkLst>
            <pc:docMk/>
            <pc:sldMk cId="4167819891" sldId="265"/>
            <ac:grpSpMk id="28" creationId="{44D07F73-AB8D-411E-8182-7076EB5F41E4}"/>
          </ac:grpSpMkLst>
        </pc:grpChg>
        <pc:grpChg chg="mod">
          <ac:chgData name="家麒 丁" userId="afab84b2d898f201" providerId="LiveId" clId="{13105C76-C688-44EC-8B52-77AEB3704E47}" dt="2023-06-01T12:38:54.903" v="872"/>
          <ac:grpSpMkLst>
            <pc:docMk/>
            <pc:sldMk cId="4167819891" sldId="265"/>
            <ac:grpSpMk id="30" creationId="{95FA1438-40E0-49E9-B98D-5E32A12CCA2B}"/>
          </ac:grpSpMkLst>
        </pc:grpChg>
        <pc:picChg chg="mod">
          <ac:chgData name="家麒 丁" userId="afab84b2d898f201" providerId="LiveId" clId="{13105C76-C688-44EC-8B52-77AEB3704E47}" dt="2023-06-01T12:38:17.133" v="870" actId="20577"/>
          <ac:picMkLst>
            <pc:docMk/>
            <pc:sldMk cId="4167819891" sldId="265"/>
            <ac:picMk id="6" creationId="{A8797D86-FAF3-4A6D-A22B-483D687BC78B}"/>
          </ac:picMkLst>
        </pc:picChg>
        <pc:picChg chg="mod">
          <ac:chgData name="家麒 丁" userId="afab84b2d898f201" providerId="LiveId" clId="{13105C76-C688-44EC-8B52-77AEB3704E47}" dt="2023-06-01T12:38:54.903" v="872"/>
          <ac:picMkLst>
            <pc:docMk/>
            <pc:sldMk cId="4167819891" sldId="265"/>
            <ac:picMk id="29" creationId="{FEB1ADB3-CF01-4D83-8637-4561FECA48A1}"/>
          </ac:picMkLst>
        </pc:picChg>
        <pc:cxnChg chg="mod">
          <ac:chgData name="家麒 丁" userId="afab84b2d898f201" providerId="LiveId" clId="{13105C76-C688-44EC-8B52-77AEB3704E47}" dt="2023-06-01T12:38:17.133" v="870" actId="20577"/>
          <ac:cxnSpMkLst>
            <pc:docMk/>
            <pc:sldMk cId="4167819891" sldId="265"/>
            <ac:cxnSpMk id="13" creationId="{5A204F98-FA0A-4690-8435-15BDCC069FEC}"/>
          </ac:cxnSpMkLst>
        </pc:cxnChg>
        <pc:cxnChg chg="mod">
          <ac:chgData name="家麒 丁" userId="afab84b2d898f201" providerId="LiveId" clId="{13105C76-C688-44EC-8B52-77AEB3704E47}" dt="2023-06-01T12:38:54.903" v="872"/>
          <ac:cxnSpMkLst>
            <pc:docMk/>
            <pc:sldMk cId="4167819891" sldId="265"/>
            <ac:cxnSpMk id="36" creationId="{777FB316-FF44-4788-BEFC-484431410073}"/>
          </ac:cxnSpMkLst>
        </pc:cxnChg>
      </pc:sldChg>
      <pc:sldChg chg="modSp add mod modNotesTx">
        <pc:chgData name="家麒 丁" userId="afab84b2d898f201" providerId="LiveId" clId="{13105C76-C688-44EC-8B52-77AEB3704E47}" dt="2023-06-02T08:51:47.306" v="9618" actId="20577"/>
        <pc:sldMkLst>
          <pc:docMk/>
          <pc:sldMk cId="4040438074" sldId="266"/>
        </pc:sldMkLst>
        <pc:spChg chg="mod">
          <ac:chgData name="家麒 丁" userId="afab84b2d898f201" providerId="LiveId" clId="{13105C76-C688-44EC-8B52-77AEB3704E47}" dt="2023-06-01T13:00:14.095" v="1187" actId="20577"/>
          <ac:spMkLst>
            <pc:docMk/>
            <pc:sldMk cId="4040438074" sldId="266"/>
            <ac:spMk id="2" creationId="{C5AFD8F5-3ACD-47D5-AE69-F00A66E9FF04}"/>
          </ac:spMkLst>
        </pc:spChg>
        <pc:spChg chg="mod">
          <ac:chgData name="家麒 丁" userId="afab84b2d898f201" providerId="LiveId" clId="{13105C76-C688-44EC-8B52-77AEB3704E47}" dt="2023-06-01T13:25:42.652" v="2024" actId="2711"/>
          <ac:spMkLst>
            <pc:docMk/>
            <pc:sldMk cId="4040438074" sldId="266"/>
            <ac:spMk id="3" creationId="{4108A076-87BB-422B-99D2-3D96C50704CF}"/>
          </ac:spMkLst>
        </pc:spChg>
        <pc:spChg chg="mod">
          <ac:chgData name="家麒 丁" userId="afab84b2d898f201" providerId="LiveId" clId="{13105C76-C688-44EC-8B52-77AEB3704E47}" dt="2023-06-01T12:54:52.098" v="1180" actId="1076"/>
          <ac:spMkLst>
            <pc:docMk/>
            <pc:sldMk cId="4040438074" sldId="266"/>
            <ac:spMk id="6" creationId="{5B025853-BFB4-4D83-803D-DE182F809D17}"/>
          </ac:spMkLst>
        </pc:spChg>
      </pc:sldChg>
      <pc:sldChg chg="modSp new mod modNotesTx">
        <pc:chgData name="家麒 丁" userId="afab84b2d898f201" providerId="LiveId" clId="{13105C76-C688-44EC-8B52-77AEB3704E47}" dt="2023-06-02T09:13:22.476" v="10539" actId="20577"/>
        <pc:sldMkLst>
          <pc:docMk/>
          <pc:sldMk cId="3536931547" sldId="267"/>
        </pc:sldMkLst>
        <pc:spChg chg="mod">
          <ac:chgData name="家麒 丁" userId="afab84b2d898f201" providerId="LiveId" clId="{13105C76-C688-44EC-8B52-77AEB3704E47}" dt="2023-06-01T13:00:32.798" v="1212" actId="20577"/>
          <ac:spMkLst>
            <pc:docMk/>
            <pc:sldMk cId="3536931547" sldId="267"/>
            <ac:spMk id="2" creationId="{EFCFC640-1CEE-4D0A-9252-F824A2608955}"/>
          </ac:spMkLst>
        </pc:spChg>
        <pc:spChg chg="mod">
          <ac:chgData name="家麒 丁" userId="afab84b2d898f201" providerId="LiveId" clId="{13105C76-C688-44EC-8B52-77AEB3704E47}" dt="2023-06-02T08:59:46.746" v="9756" actId="20577"/>
          <ac:spMkLst>
            <pc:docMk/>
            <pc:sldMk cId="3536931547" sldId="267"/>
            <ac:spMk id="3" creationId="{0133C508-295B-48D5-B5BD-6BAB4A8C0636}"/>
          </ac:spMkLst>
        </pc:spChg>
      </pc:sldChg>
      <pc:sldChg chg="addSp modSp new mod modNotesTx">
        <pc:chgData name="家麒 丁" userId="afab84b2d898f201" providerId="LiveId" clId="{13105C76-C688-44EC-8B52-77AEB3704E47}" dt="2023-06-02T09:00:25.610" v="9846" actId="20577"/>
        <pc:sldMkLst>
          <pc:docMk/>
          <pc:sldMk cId="289098162" sldId="268"/>
        </pc:sldMkLst>
        <pc:spChg chg="mod">
          <ac:chgData name="家麒 丁" userId="afab84b2d898f201" providerId="LiveId" clId="{13105C76-C688-44EC-8B52-77AEB3704E47}" dt="2023-06-01T13:05:28.308" v="1374" actId="20577"/>
          <ac:spMkLst>
            <pc:docMk/>
            <pc:sldMk cId="289098162" sldId="268"/>
            <ac:spMk id="2" creationId="{1A7ED08D-BB92-4D50-A888-9E0FD6CC80CD}"/>
          </ac:spMkLst>
        </pc:spChg>
        <pc:spChg chg="mod">
          <ac:chgData name="家麒 丁" userId="afab84b2d898f201" providerId="LiveId" clId="{13105C76-C688-44EC-8B52-77AEB3704E47}" dt="2023-06-01T13:25:31.554" v="2022" actId="2711"/>
          <ac:spMkLst>
            <pc:docMk/>
            <pc:sldMk cId="289098162" sldId="268"/>
            <ac:spMk id="3" creationId="{B2D2ED94-844E-43D1-BEBF-093A11C0BC05}"/>
          </ac:spMkLst>
        </pc:spChg>
        <pc:spChg chg="add mod">
          <ac:chgData name="家麒 丁" userId="afab84b2d898f201" providerId="LiveId" clId="{13105C76-C688-44EC-8B52-77AEB3704E47}" dt="2023-06-01T13:22:04.383" v="1930" actId="20577"/>
          <ac:spMkLst>
            <pc:docMk/>
            <pc:sldMk cId="289098162" sldId="268"/>
            <ac:spMk id="5" creationId="{AE030F0D-531F-4EB9-96A4-A3D0A770DDF7}"/>
          </ac:spMkLst>
        </pc:spChg>
      </pc:sldChg>
      <pc:sldChg chg="add del">
        <pc:chgData name="家麒 丁" userId="afab84b2d898f201" providerId="LiveId" clId="{13105C76-C688-44EC-8B52-77AEB3704E47}" dt="2023-06-01T13:05:21.253" v="1370" actId="2890"/>
        <pc:sldMkLst>
          <pc:docMk/>
          <pc:sldMk cId="3681102493" sldId="268"/>
        </pc:sldMkLst>
      </pc:sldChg>
      <pc:sldChg chg="modSp add mod modNotesTx">
        <pc:chgData name="家麒 丁" userId="afab84b2d898f201" providerId="LiveId" clId="{13105C76-C688-44EC-8B52-77AEB3704E47}" dt="2023-06-02T09:02:30.554" v="10136" actId="20577"/>
        <pc:sldMkLst>
          <pc:docMk/>
          <pc:sldMk cId="1132414748" sldId="269"/>
        </pc:sldMkLst>
        <pc:spChg chg="mod">
          <ac:chgData name="家麒 丁" userId="afab84b2d898f201" providerId="LiveId" clId="{13105C76-C688-44EC-8B52-77AEB3704E47}" dt="2023-06-01T13:10:44.428" v="1491" actId="20577"/>
          <ac:spMkLst>
            <pc:docMk/>
            <pc:sldMk cId="1132414748" sldId="269"/>
            <ac:spMk id="2" creationId="{1A7ED08D-BB92-4D50-A888-9E0FD6CC80CD}"/>
          </ac:spMkLst>
        </pc:spChg>
        <pc:spChg chg="mod">
          <ac:chgData name="家麒 丁" userId="afab84b2d898f201" providerId="LiveId" clId="{13105C76-C688-44EC-8B52-77AEB3704E47}" dt="2023-06-01T13:25:27.016" v="2021" actId="2711"/>
          <ac:spMkLst>
            <pc:docMk/>
            <pc:sldMk cId="1132414748" sldId="269"/>
            <ac:spMk id="3" creationId="{B2D2ED94-844E-43D1-BEBF-093A11C0BC05}"/>
          </ac:spMkLst>
        </pc:spChg>
        <pc:spChg chg="mod">
          <ac:chgData name="家麒 丁" userId="afab84b2d898f201" providerId="LiveId" clId="{13105C76-C688-44EC-8B52-77AEB3704E47}" dt="2023-06-01T16:00:48.648" v="3101" actId="20577"/>
          <ac:spMkLst>
            <pc:docMk/>
            <pc:sldMk cId="1132414748" sldId="269"/>
            <ac:spMk id="5" creationId="{AE030F0D-531F-4EB9-96A4-A3D0A770DDF7}"/>
          </ac:spMkLst>
        </pc:spChg>
      </pc:sldChg>
      <pc:sldChg chg="add del">
        <pc:chgData name="家麒 丁" userId="afab84b2d898f201" providerId="LiveId" clId="{13105C76-C688-44EC-8B52-77AEB3704E47}" dt="2023-06-01T13:13:42.799" v="1584" actId="2696"/>
        <pc:sldMkLst>
          <pc:docMk/>
          <pc:sldMk cId="88883107" sldId="270"/>
        </pc:sldMkLst>
      </pc:sldChg>
      <pc:sldChg chg="delSp modSp add mod modNotesTx">
        <pc:chgData name="家麒 丁" userId="afab84b2d898f201" providerId="LiveId" clId="{13105C76-C688-44EC-8B52-77AEB3704E47}" dt="2023-06-02T09:07:31.403" v="10367" actId="20577"/>
        <pc:sldMkLst>
          <pc:docMk/>
          <pc:sldMk cId="1189115561" sldId="270"/>
        </pc:sldMkLst>
        <pc:spChg chg="mod">
          <ac:chgData name="家麒 丁" userId="afab84b2d898f201" providerId="LiveId" clId="{13105C76-C688-44EC-8B52-77AEB3704E47}" dt="2023-06-01T15:15:42.722" v="2249" actId="20577"/>
          <ac:spMkLst>
            <pc:docMk/>
            <pc:sldMk cId="1189115561" sldId="270"/>
            <ac:spMk id="2" creationId="{1A7ED08D-BB92-4D50-A888-9E0FD6CC80CD}"/>
          </ac:spMkLst>
        </pc:spChg>
        <pc:spChg chg="mod">
          <ac:chgData name="家麒 丁" userId="afab84b2d898f201" providerId="LiveId" clId="{13105C76-C688-44EC-8B52-77AEB3704E47}" dt="2023-06-01T16:04:18.676" v="3151"/>
          <ac:spMkLst>
            <pc:docMk/>
            <pc:sldMk cId="1189115561" sldId="270"/>
            <ac:spMk id="3" creationId="{B2D2ED94-844E-43D1-BEBF-093A11C0BC05}"/>
          </ac:spMkLst>
        </pc:spChg>
        <pc:spChg chg="del mod">
          <ac:chgData name="家麒 丁" userId="afab84b2d898f201" providerId="LiveId" clId="{13105C76-C688-44EC-8B52-77AEB3704E47}" dt="2023-06-01T16:04:14.433" v="3150"/>
          <ac:spMkLst>
            <pc:docMk/>
            <pc:sldMk cId="1189115561" sldId="270"/>
            <ac:spMk id="5" creationId="{AE030F0D-531F-4EB9-96A4-A3D0A770DDF7}"/>
          </ac:spMkLst>
        </pc:spChg>
      </pc:sldChg>
      <pc:sldChg chg="addSp modSp new mod modNotesTx">
        <pc:chgData name="家麒 丁" userId="afab84b2d898f201" providerId="LiveId" clId="{13105C76-C688-44EC-8B52-77AEB3704E47}" dt="2023-06-02T09:17:33.875" v="10992" actId="20577"/>
        <pc:sldMkLst>
          <pc:docMk/>
          <pc:sldMk cId="2589373230" sldId="271"/>
        </pc:sldMkLst>
        <pc:spChg chg="mod">
          <ac:chgData name="家麒 丁" userId="afab84b2d898f201" providerId="LiveId" clId="{13105C76-C688-44EC-8B52-77AEB3704E47}" dt="2023-06-01T13:17:05.326" v="1700" actId="20577"/>
          <ac:spMkLst>
            <pc:docMk/>
            <pc:sldMk cId="2589373230" sldId="271"/>
            <ac:spMk id="2" creationId="{03BF4C8C-84D8-45A9-BCE7-BB3EA245E280}"/>
          </ac:spMkLst>
        </pc:spChg>
        <pc:spChg chg="mod">
          <ac:chgData name="家麒 丁" userId="afab84b2d898f201" providerId="LiveId" clId="{13105C76-C688-44EC-8B52-77AEB3704E47}" dt="2023-06-02T09:17:06.110" v="10976" actId="403"/>
          <ac:spMkLst>
            <pc:docMk/>
            <pc:sldMk cId="2589373230" sldId="271"/>
            <ac:spMk id="3" creationId="{ED1707FA-5653-4590-8748-E00ECE6C7BC6}"/>
          </ac:spMkLst>
        </pc:spChg>
        <pc:spChg chg="add mod">
          <ac:chgData name="家麒 丁" userId="afab84b2d898f201" providerId="LiveId" clId="{13105C76-C688-44EC-8B52-77AEB3704E47}" dt="2023-06-02T09:17:17.780" v="10991" actId="1035"/>
          <ac:spMkLst>
            <pc:docMk/>
            <pc:sldMk cId="2589373230" sldId="271"/>
            <ac:spMk id="5" creationId="{48932242-2446-4AC9-A8CD-B77DBFFB1EBB}"/>
          </ac:spMkLst>
        </pc:spChg>
        <pc:spChg chg="add mod">
          <ac:chgData name="家麒 丁" userId="afab84b2d898f201" providerId="LiveId" clId="{13105C76-C688-44EC-8B52-77AEB3704E47}" dt="2023-06-01T13:30:10.163" v="2192" actId="20577"/>
          <ac:spMkLst>
            <pc:docMk/>
            <pc:sldMk cId="2589373230" sldId="271"/>
            <ac:spMk id="6" creationId="{7926489B-36BA-48BC-A89C-94BBB869F596}"/>
          </ac:spMkLst>
        </pc:spChg>
      </pc:sldChg>
      <pc:sldChg chg="add del">
        <pc:chgData name="家麒 丁" userId="afab84b2d898f201" providerId="LiveId" clId="{13105C76-C688-44EC-8B52-77AEB3704E47}" dt="2023-06-01T15:13:03.463" v="2202" actId="2890"/>
        <pc:sldMkLst>
          <pc:docMk/>
          <pc:sldMk cId="1068681" sldId="272"/>
        </pc:sldMkLst>
      </pc:sldChg>
      <pc:sldChg chg="addSp delSp modSp new mod modNotesTx">
        <pc:chgData name="家麒 丁" userId="afab84b2d898f201" providerId="LiveId" clId="{13105C76-C688-44EC-8B52-77AEB3704E47}" dt="2023-06-02T09:28:24.403" v="11367" actId="20577"/>
        <pc:sldMkLst>
          <pc:docMk/>
          <pc:sldMk cId="925119261" sldId="272"/>
        </pc:sldMkLst>
        <pc:spChg chg="mod">
          <ac:chgData name="家麒 丁" userId="afab84b2d898f201" providerId="LiveId" clId="{13105C76-C688-44EC-8B52-77AEB3704E47}" dt="2023-06-01T15:36:48.056" v="2704" actId="20577"/>
          <ac:spMkLst>
            <pc:docMk/>
            <pc:sldMk cId="925119261" sldId="272"/>
            <ac:spMk id="2" creationId="{7F053E03-962F-4A6E-9B5A-84C7E41DA722}"/>
          </ac:spMkLst>
        </pc:spChg>
        <pc:spChg chg="mod">
          <ac:chgData name="家麒 丁" userId="afab84b2d898f201" providerId="LiveId" clId="{13105C76-C688-44EC-8B52-77AEB3704E47}" dt="2023-06-01T16:14:26.886" v="3270" actId="404"/>
          <ac:spMkLst>
            <pc:docMk/>
            <pc:sldMk cId="925119261" sldId="272"/>
            <ac:spMk id="3" creationId="{56A55F80-FB56-41FC-A443-68FC01D84ACF}"/>
          </ac:spMkLst>
        </pc:spChg>
        <pc:spChg chg="add mod or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6" creationId="{BF3F1787-B5BD-4D1C-AE8E-7F543E02DA34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7" creationId="{368A6549-9E2F-4B57-98C3-610A561AC42D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8" creationId="{1A259743-62F6-47F0-82DD-2C6400A3D8F3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9" creationId="{F5E15D37-37E7-410A-9B52-F6BA34656947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10" creationId="{859427AD-86FB-485E-8246-EF30F84991BE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11" creationId="{088A03CA-E521-4CC4-8A8E-11072ACF0C68}"/>
          </ac:spMkLst>
        </pc:spChg>
        <pc:spChg chg="add mod">
          <ac:chgData name="家麒 丁" userId="afab84b2d898f201" providerId="LiveId" clId="{13105C76-C688-44EC-8B52-77AEB3704E47}" dt="2023-06-01T15:38:13.973" v="2749" actId="164"/>
          <ac:spMkLst>
            <pc:docMk/>
            <pc:sldMk cId="925119261" sldId="272"/>
            <ac:spMk id="12" creationId="{729D933A-E13C-4412-A7D8-A265BDE9E5C8}"/>
          </ac:spMkLst>
        </pc:spChg>
        <pc:spChg chg="add del mod">
          <ac:chgData name="家麒 丁" userId="afab84b2d898f201" providerId="LiveId" clId="{13105C76-C688-44EC-8B52-77AEB3704E47}" dt="2023-06-01T15:29:33.671" v="2649" actId="21"/>
          <ac:spMkLst>
            <pc:docMk/>
            <pc:sldMk cId="925119261" sldId="272"/>
            <ac:spMk id="13" creationId="{F3115AE3-C720-4740-BAC0-64BEB6E13F64}"/>
          </ac:spMkLst>
        </pc:spChg>
        <pc:spChg chg="add del mod">
          <ac:chgData name="家麒 丁" userId="afab84b2d898f201" providerId="LiveId" clId="{13105C76-C688-44EC-8B52-77AEB3704E47}" dt="2023-06-01T15:38:05.106" v="2747" actId="21"/>
          <ac:spMkLst>
            <pc:docMk/>
            <pc:sldMk cId="925119261" sldId="272"/>
            <ac:spMk id="14" creationId="{9E27ABF3-2757-481A-8C86-18F9751A4BDD}"/>
          </ac:spMkLst>
        </pc:spChg>
        <pc:spChg chg="add del mod">
          <ac:chgData name="家麒 丁" userId="afab84b2d898f201" providerId="LiveId" clId="{13105C76-C688-44EC-8B52-77AEB3704E47}" dt="2023-06-01T15:38:07.713" v="2748" actId="21"/>
          <ac:spMkLst>
            <pc:docMk/>
            <pc:sldMk cId="925119261" sldId="272"/>
            <ac:spMk id="16" creationId="{B73CCF72-39E9-4062-997E-F59E06C99490}"/>
          </ac:spMkLst>
        </pc:spChg>
        <pc:grpChg chg="add mod">
          <ac:chgData name="家麒 丁" userId="afab84b2d898f201" providerId="LiveId" clId="{13105C76-C688-44EC-8B52-77AEB3704E47}" dt="2023-06-01T15:38:23.139" v="2750" actId="1076"/>
          <ac:grpSpMkLst>
            <pc:docMk/>
            <pc:sldMk cId="925119261" sldId="272"/>
            <ac:grpSpMk id="17" creationId="{A6C04F7A-14E8-4E4D-AC08-B474549A68F2}"/>
          </ac:grpSpMkLst>
        </pc:grpChg>
      </pc:sldChg>
      <pc:sldChg chg="addSp delSp modSp new mod modNotesTx">
        <pc:chgData name="家麒 丁" userId="afab84b2d898f201" providerId="LiveId" clId="{13105C76-C688-44EC-8B52-77AEB3704E47}" dt="2023-06-02T09:34:45.295" v="12040" actId="20577"/>
        <pc:sldMkLst>
          <pc:docMk/>
          <pc:sldMk cId="1160723755" sldId="273"/>
        </pc:sldMkLst>
        <pc:spChg chg="mod">
          <ac:chgData name="家麒 丁" userId="afab84b2d898f201" providerId="LiveId" clId="{13105C76-C688-44EC-8B52-77AEB3704E47}" dt="2023-06-01T15:38:55.623" v="2785" actId="20577"/>
          <ac:spMkLst>
            <pc:docMk/>
            <pc:sldMk cId="1160723755" sldId="273"/>
            <ac:spMk id="2" creationId="{CCCAC660-116A-462B-BCA6-314A5B7B9F9A}"/>
          </ac:spMkLst>
        </pc:spChg>
        <pc:spChg chg="mod">
          <ac:chgData name="家麒 丁" userId="afab84b2d898f201" providerId="LiveId" clId="{13105C76-C688-44EC-8B52-77AEB3704E47}" dt="2023-06-01T15:47:06.308" v="2974" actId="1076"/>
          <ac:spMkLst>
            <pc:docMk/>
            <pc:sldMk cId="1160723755" sldId="273"/>
            <ac:spMk id="3" creationId="{CEFCFA58-4690-4343-B12A-73B505CC6B63}"/>
          </ac:spMkLst>
        </pc:spChg>
        <pc:spChg chg="mod">
          <ac:chgData name="家麒 丁" userId="afab84b2d898f201" providerId="LiveId" clId="{13105C76-C688-44EC-8B52-77AEB3704E47}" dt="2023-06-01T15:50:49.425" v="3067" actId="14100"/>
          <ac:spMkLst>
            <pc:docMk/>
            <pc:sldMk cId="1160723755" sldId="273"/>
            <ac:spMk id="6" creationId="{77A8AE3E-C87B-4297-B5F0-1241BB3371FE}"/>
          </ac:spMkLst>
        </pc:spChg>
        <pc:spChg chg="mod">
          <ac:chgData name="家麒 丁" userId="afab84b2d898f201" providerId="LiveId" clId="{13105C76-C688-44EC-8B52-77AEB3704E47}" dt="2023-06-01T15:51:03.655" v="3076" actId="1037"/>
          <ac:spMkLst>
            <pc:docMk/>
            <pc:sldMk cId="1160723755" sldId="273"/>
            <ac:spMk id="7" creationId="{A8D0107A-FD3A-4C2F-9344-81B493C6C6C3}"/>
          </ac:spMkLst>
        </pc:spChg>
        <pc:spChg chg="mod">
          <ac:chgData name="家麒 丁" userId="afab84b2d898f201" providerId="LiveId" clId="{13105C76-C688-44EC-8B52-77AEB3704E47}" dt="2023-06-01T15:44:22.355" v="2940" actId="404"/>
          <ac:spMkLst>
            <pc:docMk/>
            <pc:sldMk cId="1160723755" sldId="273"/>
            <ac:spMk id="8" creationId="{DF3158A6-ACF5-45C1-947C-A87815BFE768}"/>
          </ac:spMkLst>
        </pc:spChg>
        <pc:spChg chg="mod">
          <ac:chgData name="家麒 丁" userId="afab84b2d898f201" providerId="LiveId" clId="{13105C76-C688-44EC-8B52-77AEB3704E47}" dt="2023-06-01T15:44:25.604" v="2942" actId="1076"/>
          <ac:spMkLst>
            <pc:docMk/>
            <pc:sldMk cId="1160723755" sldId="273"/>
            <ac:spMk id="9" creationId="{2E167CDD-5D39-43A2-8761-4B1F5A54967C}"/>
          </ac:spMkLst>
        </pc:spChg>
        <pc:spChg chg="mod">
          <ac:chgData name="家麒 丁" userId="afab84b2d898f201" providerId="LiveId" clId="{13105C76-C688-44EC-8B52-77AEB3704E47}" dt="2023-06-01T15:45:34.132" v="2959" actId="1037"/>
          <ac:spMkLst>
            <pc:docMk/>
            <pc:sldMk cId="1160723755" sldId="273"/>
            <ac:spMk id="10" creationId="{13DF6263-9D77-4A1B-8F58-10AA3FA3E5C7}"/>
          </ac:spMkLst>
        </pc:spChg>
        <pc:spChg chg="mod">
          <ac:chgData name="家麒 丁" userId="afab84b2d898f201" providerId="LiveId" clId="{13105C76-C688-44EC-8B52-77AEB3704E47}" dt="2023-06-01T15:44:22.355" v="2940" actId="404"/>
          <ac:spMkLst>
            <pc:docMk/>
            <pc:sldMk cId="1160723755" sldId="273"/>
            <ac:spMk id="11" creationId="{23731D19-F393-4813-AD6E-6B03A44975AC}"/>
          </ac:spMkLst>
        </pc:spChg>
        <pc:spChg chg="mod">
          <ac:chgData name="家麒 丁" userId="afab84b2d898f201" providerId="LiveId" clId="{13105C76-C688-44EC-8B52-77AEB3704E47}" dt="2023-06-01T15:44:22.355" v="2940" actId="404"/>
          <ac:spMkLst>
            <pc:docMk/>
            <pc:sldMk cId="1160723755" sldId="273"/>
            <ac:spMk id="12" creationId="{BC4CE6BC-626C-42BC-8C14-505A43250847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4" creationId="{0DE47B68-50E0-4FB9-AED8-518E68596F12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5" creationId="{DE4D1859-9D6D-458A-902F-FD933E0747B8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6" creationId="{9FA427C5-B8E4-4D46-98B9-5B4661E5BC74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7" creationId="{C31E2D1B-B4CC-432D-BCBF-943D0B5306A9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8" creationId="{4BC743AA-92BF-4978-8591-1E170E027302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19" creationId="{DC256A79-23F2-45ED-8548-2B5F66E69029}"/>
          </ac:spMkLst>
        </pc:spChg>
        <pc:spChg chg="mod">
          <ac:chgData name="家麒 丁" userId="afab84b2d898f201" providerId="LiveId" clId="{13105C76-C688-44EC-8B52-77AEB3704E47}" dt="2023-06-01T15:43:55.151" v="2933"/>
          <ac:spMkLst>
            <pc:docMk/>
            <pc:sldMk cId="1160723755" sldId="273"/>
            <ac:spMk id="20" creationId="{B0F3EAC0-4B38-47B9-8655-6EF0CA9C789E}"/>
          </ac:spMkLst>
        </pc:spChg>
        <pc:spChg chg="mod">
          <ac:chgData name="家麒 丁" userId="afab84b2d898f201" providerId="LiveId" clId="{13105C76-C688-44EC-8B52-77AEB3704E47}" dt="2023-06-01T15:50:56.224" v="3068" actId="14100"/>
          <ac:spMkLst>
            <pc:docMk/>
            <pc:sldMk cId="1160723755" sldId="273"/>
            <ac:spMk id="22" creationId="{75E6F2B0-F2CF-47CA-844B-6502136BDB1D}"/>
          </ac:spMkLst>
        </pc:spChg>
        <pc:spChg chg="mod">
          <ac:chgData name="家麒 丁" userId="afab84b2d898f201" providerId="LiveId" clId="{13105C76-C688-44EC-8B52-77AEB3704E47}" dt="2023-06-01T15:51:09.866" v="3085" actId="1037"/>
          <ac:spMkLst>
            <pc:docMk/>
            <pc:sldMk cId="1160723755" sldId="273"/>
            <ac:spMk id="23" creationId="{C2FE6F82-9F58-445B-91C6-8C78A9CDBE78}"/>
          </ac:spMkLst>
        </pc:spChg>
        <pc:spChg chg="mod">
          <ac:chgData name="家麒 丁" userId="afab84b2d898f201" providerId="LiveId" clId="{13105C76-C688-44EC-8B52-77AEB3704E47}" dt="2023-06-01T15:50:14.787" v="3039" actId="404"/>
          <ac:spMkLst>
            <pc:docMk/>
            <pc:sldMk cId="1160723755" sldId="273"/>
            <ac:spMk id="24" creationId="{9766ED3D-0931-435E-8841-02CDCE33FD65}"/>
          </ac:spMkLst>
        </pc:spChg>
        <pc:spChg chg="mod">
          <ac:chgData name="家麒 丁" userId="afab84b2d898f201" providerId="LiveId" clId="{13105C76-C688-44EC-8B52-77AEB3704E47}" dt="2023-06-01T15:50:14.787" v="3039" actId="404"/>
          <ac:spMkLst>
            <pc:docMk/>
            <pc:sldMk cId="1160723755" sldId="273"/>
            <ac:spMk id="25" creationId="{0AD82005-19C9-4FAE-A7EC-02E8C39DA283}"/>
          </ac:spMkLst>
        </pc:spChg>
        <pc:spChg chg="mod">
          <ac:chgData name="家麒 丁" userId="afab84b2d898f201" providerId="LiveId" clId="{13105C76-C688-44EC-8B52-77AEB3704E47}" dt="2023-06-01T15:50:14.787" v="3039" actId="404"/>
          <ac:spMkLst>
            <pc:docMk/>
            <pc:sldMk cId="1160723755" sldId="273"/>
            <ac:spMk id="26" creationId="{24E42F4B-E87D-47E2-817A-154E9B80A8D7}"/>
          </ac:spMkLst>
        </pc:spChg>
        <pc:spChg chg="mod">
          <ac:chgData name="家麒 丁" userId="afab84b2d898f201" providerId="LiveId" clId="{13105C76-C688-44EC-8B52-77AEB3704E47}" dt="2023-06-01T15:50:14.787" v="3039" actId="404"/>
          <ac:spMkLst>
            <pc:docMk/>
            <pc:sldMk cId="1160723755" sldId="273"/>
            <ac:spMk id="27" creationId="{006ADA15-FCCD-43A8-9CD1-55876EF1E82A}"/>
          </ac:spMkLst>
        </pc:spChg>
        <pc:spChg chg="mod">
          <ac:chgData name="家麒 丁" userId="afab84b2d898f201" providerId="LiveId" clId="{13105C76-C688-44EC-8B52-77AEB3704E47}" dt="2023-06-01T15:50:14.787" v="3039" actId="404"/>
          <ac:spMkLst>
            <pc:docMk/>
            <pc:sldMk cId="1160723755" sldId="273"/>
            <ac:spMk id="28" creationId="{183067E6-93F8-44C2-8E3C-1640413A2109}"/>
          </ac:spMkLst>
        </pc:spChg>
        <pc:spChg chg="add mod">
          <ac:chgData name="家麒 丁" userId="afab84b2d898f201" providerId="LiveId" clId="{13105C76-C688-44EC-8B52-77AEB3704E47}" dt="2023-06-01T15:47:53.432" v="3008" actId="1076"/>
          <ac:spMkLst>
            <pc:docMk/>
            <pc:sldMk cId="1160723755" sldId="273"/>
            <ac:spMk id="39" creationId="{31ED65F7-1BEB-4664-8772-59B86EF811A7}"/>
          </ac:spMkLst>
        </pc:spChg>
        <pc:grpChg chg="add mod">
          <ac:chgData name="家麒 丁" userId="afab84b2d898f201" providerId="LiveId" clId="{13105C76-C688-44EC-8B52-77AEB3704E47}" dt="2023-06-01T15:47:15.882" v="2995" actId="1036"/>
          <ac:grpSpMkLst>
            <pc:docMk/>
            <pc:sldMk cId="1160723755" sldId="273"/>
            <ac:grpSpMk id="5" creationId="{73231B14-2146-4501-B7AC-5B67EFEEA680}"/>
          </ac:grpSpMkLst>
        </pc:grpChg>
        <pc:grpChg chg="add del mod">
          <ac:chgData name="家麒 丁" userId="afab84b2d898f201" providerId="LiveId" clId="{13105C76-C688-44EC-8B52-77AEB3704E47}" dt="2023-06-01T15:44:32.182" v="2943" actId="21"/>
          <ac:grpSpMkLst>
            <pc:docMk/>
            <pc:sldMk cId="1160723755" sldId="273"/>
            <ac:grpSpMk id="13" creationId="{22CE0633-BD4B-407E-8874-A65B0A0630B3}"/>
          </ac:grpSpMkLst>
        </pc:grpChg>
        <pc:grpChg chg="add mod">
          <ac:chgData name="家麒 丁" userId="afab84b2d898f201" providerId="LiveId" clId="{13105C76-C688-44EC-8B52-77AEB3704E47}" dt="2023-06-01T15:50:14.787" v="3039" actId="404"/>
          <ac:grpSpMkLst>
            <pc:docMk/>
            <pc:sldMk cId="1160723755" sldId="273"/>
            <ac:grpSpMk id="21" creationId="{81F5EA9D-ED8E-4DA9-A4C9-183CB657935F}"/>
          </ac:grpSpMkLst>
        </pc:grpChg>
        <pc:cxnChg chg="add mod">
          <ac:chgData name="家麒 丁" userId="afab84b2d898f201" providerId="LiveId" clId="{13105C76-C688-44EC-8B52-77AEB3704E47}" dt="2023-06-01T15:47:15.882" v="2995" actId="1036"/>
          <ac:cxnSpMkLst>
            <pc:docMk/>
            <pc:sldMk cId="1160723755" sldId="273"/>
            <ac:cxnSpMk id="30" creationId="{19ECE88C-5BC0-4F89-81E2-F0A996F016B9}"/>
          </ac:cxnSpMkLst>
        </pc:cxnChg>
        <pc:cxnChg chg="add del">
          <ac:chgData name="家麒 丁" userId="afab84b2d898f201" providerId="LiveId" clId="{13105C76-C688-44EC-8B52-77AEB3704E47}" dt="2023-06-01T15:46:36.068" v="2968" actId="11529"/>
          <ac:cxnSpMkLst>
            <pc:docMk/>
            <pc:sldMk cId="1160723755" sldId="273"/>
            <ac:cxnSpMk id="35" creationId="{5D2D9C6F-E2BF-43F5-9519-26AACC6DC9BE}"/>
          </ac:cxnSpMkLst>
        </pc:cxnChg>
        <pc:cxnChg chg="add mod">
          <ac:chgData name="家麒 丁" userId="afab84b2d898f201" providerId="LiveId" clId="{13105C76-C688-44EC-8B52-77AEB3704E47}" dt="2023-06-01T15:47:15.882" v="2995" actId="1036"/>
          <ac:cxnSpMkLst>
            <pc:docMk/>
            <pc:sldMk cId="1160723755" sldId="273"/>
            <ac:cxnSpMk id="37" creationId="{A2F3CA97-2BAD-448D-A209-F70CF6E76F07}"/>
          </ac:cxnSpMkLst>
        </pc:cxnChg>
      </pc:sldChg>
      <pc:sldChg chg="addSp delSp modSp new mod modNotesTx">
        <pc:chgData name="家麒 丁" userId="afab84b2d898f201" providerId="LiveId" clId="{13105C76-C688-44EC-8B52-77AEB3704E47}" dt="2023-06-02T09:29:35.553" v="11517" actId="20577"/>
        <pc:sldMkLst>
          <pc:docMk/>
          <pc:sldMk cId="716492395" sldId="274"/>
        </pc:sldMkLst>
        <pc:spChg chg="mod">
          <ac:chgData name="家麒 丁" userId="afab84b2d898f201" providerId="LiveId" clId="{13105C76-C688-44EC-8B52-77AEB3704E47}" dt="2023-06-01T15:37:21.336" v="2742" actId="20577"/>
          <ac:spMkLst>
            <pc:docMk/>
            <pc:sldMk cId="716492395" sldId="274"/>
            <ac:spMk id="2" creationId="{7B90489A-1A0A-4F00-84CE-D1DACF03597F}"/>
          </ac:spMkLst>
        </pc:spChg>
        <pc:spChg chg="del">
          <ac:chgData name="家麒 丁" userId="afab84b2d898f201" providerId="LiveId" clId="{13105C76-C688-44EC-8B52-77AEB3704E47}" dt="2023-06-01T15:48:34.299" v="3016" actId="21"/>
          <ac:spMkLst>
            <pc:docMk/>
            <pc:sldMk cId="716492395" sldId="274"/>
            <ac:spMk id="3" creationId="{307230B6-00B6-4B3A-B42A-BB09E451E392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5" creationId="{0CB2C570-73B2-4DAB-BFB6-032AF8F8577E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6" creationId="{CFB1A8E6-7C9A-42CC-B76A-A837174FE2BB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7" creationId="{B9268F73-4DCE-4D1C-9F88-0DBF8FF7417D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8" creationId="{262DDDCF-0B37-4DC6-839F-CB33D521EDE2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9" creationId="{157741CE-CAA4-42DA-8BB5-6D28AA3C2FA8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10" creationId="{7545E565-7013-4BF8-91F4-640493628EE7}"/>
          </ac:spMkLst>
        </pc:spChg>
        <pc:spChg chg="add del mod topLvl">
          <ac:chgData name="家麒 丁" userId="afab84b2d898f201" providerId="LiveId" clId="{13105C76-C688-44EC-8B52-77AEB3704E47}" dt="2023-06-01T15:49:25.251" v="3024" actId="164"/>
          <ac:spMkLst>
            <pc:docMk/>
            <pc:sldMk cId="716492395" sldId="274"/>
            <ac:spMk id="11" creationId="{B8F5DC10-021C-46A9-B6B5-F3F476EEF328}"/>
          </ac:spMkLst>
        </pc:spChg>
        <pc:spChg chg="add del mod">
          <ac:chgData name="家麒 丁" userId="afab84b2d898f201" providerId="LiveId" clId="{13105C76-C688-44EC-8B52-77AEB3704E47}" dt="2023-06-01T15:48:00.088" v="3009" actId="21"/>
          <ac:spMkLst>
            <pc:docMk/>
            <pc:sldMk cId="716492395" sldId="274"/>
            <ac:spMk id="12" creationId="{E82E3C7A-16B2-42E3-B9B0-6A873B1E08C2}"/>
          </ac:spMkLst>
        </pc:spChg>
        <pc:spChg chg="add del mod topLvl">
          <ac:chgData name="家麒 丁" userId="afab84b2d898f201" providerId="LiveId" clId="{13105C76-C688-44EC-8B52-77AEB3704E47}" dt="2023-06-01T15:49:19.442" v="3023" actId="21"/>
          <ac:spMkLst>
            <pc:docMk/>
            <pc:sldMk cId="716492395" sldId="274"/>
            <ac:spMk id="13" creationId="{6B85E8BA-454B-484B-89C4-35B893FDC847}"/>
          </ac:spMkLst>
        </pc:spChg>
        <pc:grpChg chg="add del mod">
          <ac:chgData name="家麒 丁" userId="afab84b2d898f201" providerId="LiveId" clId="{13105C76-C688-44EC-8B52-77AEB3704E47}" dt="2023-06-01T15:49:10.249" v="3020" actId="165"/>
          <ac:grpSpMkLst>
            <pc:docMk/>
            <pc:sldMk cId="716492395" sldId="274"/>
            <ac:grpSpMk id="14" creationId="{27340217-871E-49EC-B6ED-E409F8C41765}"/>
          </ac:grpSpMkLst>
        </pc:grpChg>
        <pc:grpChg chg="add mod">
          <ac:chgData name="家麒 丁" userId="afab84b2d898f201" providerId="LiveId" clId="{13105C76-C688-44EC-8B52-77AEB3704E47}" dt="2023-06-01T15:49:28.550" v="3025" actId="1076"/>
          <ac:grpSpMkLst>
            <pc:docMk/>
            <pc:sldMk cId="716492395" sldId="274"/>
            <ac:grpSpMk id="15" creationId="{0928ADD9-2E10-4670-BBDF-E5CB3CC6472C}"/>
          </ac:grpSpMkLst>
        </pc:grpChg>
      </pc:sldChg>
      <pc:sldChg chg="addSp delSp modSp add mod ord modNotesTx">
        <pc:chgData name="家麒 丁" userId="afab84b2d898f201" providerId="LiveId" clId="{13105C76-C688-44EC-8B52-77AEB3704E47}" dt="2023-06-02T09:43:52.303" v="12634" actId="20577"/>
        <pc:sldMkLst>
          <pc:docMk/>
          <pc:sldMk cId="1937056889" sldId="275"/>
        </pc:sldMkLst>
        <pc:spChg chg="mod">
          <ac:chgData name="家麒 丁" userId="afab84b2d898f201" providerId="LiveId" clId="{13105C76-C688-44EC-8B52-77AEB3704E47}" dt="2023-06-01T16:00:09.621" v="3090" actId="20577"/>
          <ac:spMkLst>
            <pc:docMk/>
            <pc:sldMk cId="1937056889" sldId="275"/>
            <ac:spMk id="2" creationId="{1A7ED08D-BB92-4D50-A888-9E0FD6CC80CD}"/>
          </ac:spMkLst>
        </pc:spChg>
        <pc:spChg chg="mod">
          <ac:chgData name="家麒 丁" userId="afab84b2d898f201" providerId="LiveId" clId="{13105C76-C688-44EC-8B52-77AEB3704E47}" dt="2023-06-01T16:06:23.851" v="3196" actId="20577"/>
          <ac:spMkLst>
            <pc:docMk/>
            <pc:sldMk cId="1937056889" sldId="275"/>
            <ac:spMk id="3" creationId="{B2D2ED94-844E-43D1-BEBF-093A11C0BC05}"/>
          </ac:spMkLst>
        </pc:spChg>
        <pc:spChg chg="del mod">
          <ac:chgData name="家麒 丁" userId="afab84b2d898f201" providerId="LiveId" clId="{13105C76-C688-44EC-8B52-77AEB3704E47}" dt="2023-06-01T16:04:45.388" v="3155" actId="21"/>
          <ac:spMkLst>
            <pc:docMk/>
            <pc:sldMk cId="1937056889" sldId="275"/>
            <ac:spMk id="5" creationId="{AE030F0D-531F-4EB9-96A4-A3D0A770DDF7}"/>
          </ac:spMkLst>
        </pc:spChg>
        <pc:spChg chg="add del mod">
          <ac:chgData name="家麒 丁" userId="afab84b2d898f201" providerId="LiveId" clId="{13105C76-C688-44EC-8B52-77AEB3704E47}" dt="2023-06-01T16:04:52.063" v="3163"/>
          <ac:spMkLst>
            <pc:docMk/>
            <pc:sldMk cId="1937056889" sldId="275"/>
            <ac:spMk id="6" creationId="{B6B6D120-A564-4FFB-B9AE-CA2DC61206CC}"/>
          </ac:spMkLst>
        </pc:spChg>
      </pc:sldChg>
      <pc:sldChg chg="modSp add mod modNotesTx">
        <pc:chgData name="家麒 丁" userId="afab84b2d898f201" providerId="LiveId" clId="{13105C76-C688-44EC-8B52-77AEB3704E47}" dt="2023-06-02T09:45:04.294" v="12827" actId="20577"/>
        <pc:sldMkLst>
          <pc:docMk/>
          <pc:sldMk cId="2350265998" sldId="276"/>
        </pc:sldMkLst>
        <pc:spChg chg="mod">
          <ac:chgData name="家麒 丁" userId="afab84b2d898f201" providerId="LiveId" clId="{13105C76-C688-44EC-8B52-77AEB3704E47}" dt="2023-06-01T16:06:54.917" v="3201" actId="20577"/>
          <ac:spMkLst>
            <pc:docMk/>
            <pc:sldMk cId="2350265998" sldId="276"/>
            <ac:spMk id="2" creationId="{1A7ED08D-BB92-4D50-A888-9E0FD6CC80CD}"/>
          </ac:spMkLst>
        </pc:spChg>
        <pc:spChg chg="mod">
          <ac:chgData name="家麒 丁" userId="afab84b2d898f201" providerId="LiveId" clId="{13105C76-C688-44EC-8B52-77AEB3704E47}" dt="2023-06-01T16:14:02.767" v="3267" actId="2711"/>
          <ac:spMkLst>
            <pc:docMk/>
            <pc:sldMk cId="2350265998" sldId="276"/>
            <ac:spMk id="3" creationId="{B2D2ED94-844E-43D1-BEBF-093A11C0BC05}"/>
          </ac:spMkLst>
        </pc:spChg>
      </pc:sldChg>
      <pc:sldChg chg="modSp new mod modNotesTx">
        <pc:chgData name="家麒 丁" userId="afab84b2d898f201" providerId="LiveId" clId="{13105C76-C688-44EC-8B52-77AEB3704E47}" dt="2023-06-02T09:48:09.633" v="13093" actId="20577"/>
        <pc:sldMkLst>
          <pc:docMk/>
          <pc:sldMk cId="2100329912" sldId="277"/>
        </pc:sldMkLst>
        <pc:spChg chg="mod">
          <ac:chgData name="家麒 丁" userId="afab84b2d898f201" providerId="LiveId" clId="{13105C76-C688-44EC-8B52-77AEB3704E47}" dt="2023-06-01T16:13:39.021" v="3246" actId="20577"/>
          <ac:spMkLst>
            <pc:docMk/>
            <pc:sldMk cId="2100329912" sldId="277"/>
            <ac:spMk id="2" creationId="{2340EE37-61F2-4EB8-B064-EBD283E585F9}"/>
          </ac:spMkLst>
        </pc:spChg>
        <pc:spChg chg="mod">
          <ac:chgData name="家麒 丁" userId="afab84b2d898f201" providerId="LiveId" clId="{13105C76-C688-44EC-8B52-77AEB3704E47}" dt="2023-06-01T16:16:18.062" v="3410" actId="20577"/>
          <ac:spMkLst>
            <pc:docMk/>
            <pc:sldMk cId="2100329912" sldId="277"/>
            <ac:spMk id="3" creationId="{F45D4021-E460-4517-90A4-F3C2723F4545}"/>
          </ac:spMkLst>
        </pc:spChg>
      </pc:sldChg>
      <pc:sldChg chg="addSp delSp modSp new mod modNotesTx">
        <pc:chgData name="家麒 丁" userId="afab84b2d898f201" providerId="LiveId" clId="{13105C76-C688-44EC-8B52-77AEB3704E47}" dt="2023-06-02T09:53:15.400" v="13590" actId="20577"/>
        <pc:sldMkLst>
          <pc:docMk/>
          <pc:sldMk cId="3661691313" sldId="278"/>
        </pc:sldMkLst>
        <pc:spChg chg="mod">
          <ac:chgData name="家麒 丁" userId="afab84b2d898f201" providerId="LiveId" clId="{13105C76-C688-44EC-8B52-77AEB3704E47}" dt="2023-06-01T16:20:14.087" v="3425" actId="20577"/>
          <ac:spMkLst>
            <pc:docMk/>
            <pc:sldMk cId="3661691313" sldId="278"/>
            <ac:spMk id="2" creationId="{9D4A4890-10F0-4CE9-B158-B86BD4320382}"/>
          </ac:spMkLst>
        </pc:spChg>
        <pc:spChg chg="del">
          <ac:chgData name="家麒 丁" userId="afab84b2d898f201" providerId="LiveId" clId="{13105C76-C688-44EC-8B52-77AEB3704E47}" dt="2023-06-01T16:20:25.508" v="3426" actId="931"/>
          <ac:spMkLst>
            <pc:docMk/>
            <pc:sldMk cId="3661691313" sldId="278"/>
            <ac:spMk id="3" creationId="{C3AC414E-DE3B-4227-8FA5-2431C8E17D32}"/>
          </ac:spMkLst>
        </pc:spChg>
        <pc:picChg chg="add mod">
          <ac:chgData name="家麒 丁" userId="afab84b2d898f201" providerId="LiveId" clId="{13105C76-C688-44EC-8B52-77AEB3704E47}" dt="2023-06-01T16:20:30.756" v="3427" actId="1076"/>
          <ac:picMkLst>
            <pc:docMk/>
            <pc:sldMk cId="3661691313" sldId="278"/>
            <ac:picMk id="6" creationId="{AEBD5884-D642-4422-9943-724B437A447B}"/>
          </ac:picMkLst>
        </pc:picChg>
      </pc:sldChg>
      <pc:sldChg chg="modSp new mod modNotesTx">
        <pc:chgData name="家麒 丁" userId="afab84b2d898f201" providerId="LiveId" clId="{13105C76-C688-44EC-8B52-77AEB3704E47}" dt="2023-06-02T09:56:55.337" v="14001" actId="20577"/>
        <pc:sldMkLst>
          <pc:docMk/>
          <pc:sldMk cId="2707599012" sldId="279"/>
        </pc:sldMkLst>
        <pc:spChg chg="mod">
          <ac:chgData name="家麒 丁" userId="afab84b2d898f201" providerId="LiveId" clId="{13105C76-C688-44EC-8B52-77AEB3704E47}" dt="2023-06-01T16:21:27.278" v="3454" actId="20577"/>
          <ac:spMkLst>
            <pc:docMk/>
            <pc:sldMk cId="2707599012" sldId="279"/>
            <ac:spMk id="2" creationId="{B012D65C-D35A-4237-895A-82BE1037ECE4}"/>
          </ac:spMkLst>
        </pc:spChg>
        <pc:spChg chg="mod">
          <ac:chgData name="家麒 丁" userId="afab84b2d898f201" providerId="LiveId" clId="{13105C76-C688-44EC-8B52-77AEB3704E47}" dt="2023-06-01T16:22:25.143" v="3541" actId="2710"/>
          <ac:spMkLst>
            <pc:docMk/>
            <pc:sldMk cId="2707599012" sldId="279"/>
            <ac:spMk id="3" creationId="{70AFDB88-0CC7-40AF-B96F-DA200DBEDBB6}"/>
          </ac:spMkLst>
        </pc:spChg>
      </pc:sldChg>
      <pc:sldChg chg="modSp new mod modNotesTx">
        <pc:chgData name="家麒 丁" userId="afab84b2d898f201" providerId="LiveId" clId="{13105C76-C688-44EC-8B52-77AEB3704E47}" dt="2023-06-02T10:02:25.964" v="14435" actId="20577"/>
        <pc:sldMkLst>
          <pc:docMk/>
          <pc:sldMk cId="81803658" sldId="280"/>
        </pc:sldMkLst>
        <pc:spChg chg="mod">
          <ac:chgData name="家麒 丁" userId="afab84b2d898f201" providerId="LiveId" clId="{13105C76-C688-44EC-8B52-77AEB3704E47}" dt="2023-06-01T16:41:19.029" v="3591" actId="404"/>
          <ac:spMkLst>
            <pc:docMk/>
            <pc:sldMk cId="81803658" sldId="280"/>
            <ac:spMk id="2" creationId="{EFCE0D71-80DC-4E59-9A19-78B7F6593787}"/>
          </ac:spMkLst>
        </pc:spChg>
        <pc:spChg chg="mod">
          <ac:chgData name="家麒 丁" userId="afab84b2d898f201" providerId="LiveId" clId="{13105C76-C688-44EC-8B52-77AEB3704E47}" dt="2023-06-01T16:43:01.540" v="3714" actId="403"/>
          <ac:spMkLst>
            <pc:docMk/>
            <pc:sldMk cId="81803658" sldId="280"/>
            <ac:spMk id="3" creationId="{EFF95A04-15B4-452B-A410-CF940E65C94F}"/>
          </ac:spMkLst>
        </pc:spChg>
      </pc:sldChg>
      <pc:sldChg chg="addSp delSp modSp new mod modNotesTx">
        <pc:chgData name="家麒 丁" userId="afab84b2d898f201" providerId="LiveId" clId="{13105C76-C688-44EC-8B52-77AEB3704E47}" dt="2023-06-02T10:04:43.849" v="14665" actId="20577"/>
        <pc:sldMkLst>
          <pc:docMk/>
          <pc:sldMk cId="4045739088" sldId="281"/>
        </pc:sldMkLst>
        <pc:spChg chg="mod">
          <ac:chgData name="家麒 丁" userId="afab84b2d898f201" providerId="LiveId" clId="{13105C76-C688-44EC-8B52-77AEB3704E47}" dt="2023-06-01T16:43:31.379" v="3733" actId="20577"/>
          <ac:spMkLst>
            <pc:docMk/>
            <pc:sldMk cId="4045739088" sldId="281"/>
            <ac:spMk id="2" creationId="{6A84FC39-E669-4A00-9E75-010819C886FC}"/>
          </ac:spMkLst>
        </pc:spChg>
        <pc:spChg chg="del mod">
          <ac:chgData name="家麒 丁" userId="afab84b2d898f201" providerId="LiveId" clId="{13105C76-C688-44EC-8B52-77AEB3704E47}" dt="2023-06-01T16:47:41.864" v="3855" actId="21"/>
          <ac:spMkLst>
            <pc:docMk/>
            <pc:sldMk cId="4045739088" sldId="281"/>
            <ac:spMk id="3" creationId="{886B6DED-4BEC-412F-BC42-50016B3A60BE}"/>
          </ac:spMkLst>
        </pc:spChg>
        <pc:spChg chg="add mod">
          <ac:chgData name="家麒 丁" userId="afab84b2d898f201" providerId="LiveId" clId="{13105C76-C688-44EC-8B52-77AEB3704E47}" dt="2023-06-01T16:47:53.035" v="3860" actId="1076"/>
          <ac:spMkLst>
            <pc:docMk/>
            <pc:sldMk cId="4045739088" sldId="281"/>
            <ac:spMk id="5" creationId="{2CAC62E9-60F0-404C-9C98-DD2EAF7BBA4A}"/>
          </ac:spMkLst>
        </pc:spChg>
        <pc:spChg chg="add mod">
          <ac:chgData name="家麒 丁" userId="afab84b2d898f201" providerId="LiveId" clId="{13105C76-C688-44EC-8B52-77AEB3704E47}" dt="2023-06-01T16:47:58.544" v="3862" actId="1076"/>
          <ac:spMkLst>
            <pc:docMk/>
            <pc:sldMk cId="4045739088" sldId="281"/>
            <ac:spMk id="6" creationId="{80F79AC8-6A9C-413B-BC2E-F8600869C041}"/>
          </ac:spMkLst>
        </pc:spChg>
        <pc:grpChg chg="add mod">
          <ac:chgData name="家麒 丁" userId="afab84b2d898f201" providerId="LiveId" clId="{13105C76-C688-44EC-8B52-77AEB3704E47}" dt="2023-06-01T16:48:07.004" v="3863" actId="1076"/>
          <ac:grpSpMkLst>
            <pc:docMk/>
            <pc:sldMk cId="4045739088" sldId="281"/>
            <ac:grpSpMk id="7" creationId="{1ACEAF3E-1BE3-42B5-BAF5-E51A57BE7DD3}"/>
          </ac:grpSpMkLst>
        </pc:grpChg>
      </pc:sldChg>
      <pc:sldChg chg="addSp delSp modSp new mod modNotesTx">
        <pc:chgData name="家麒 丁" userId="afab84b2d898f201" providerId="LiveId" clId="{13105C76-C688-44EC-8B52-77AEB3704E47}" dt="2023-06-02T10:06:11.372" v="14787" actId="20577"/>
        <pc:sldMkLst>
          <pc:docMk/>
          <pc:sldMk cId="1845423179" sldId="282"/>
        </pc:sldMkLst>
        <pc:spChg chg="mod">
          <ac:chgData name="家麒 丁" userId="afab84b2d898f201" providerId="LiveId" clId="{13105C76-C688-44EC-8B52-77AEB3704E47}" dt="2023-06-01T17:52:42.996" v="5341" actId="20577"/>
          <ac:spMkLst>
            <pc:docMk/>
            <pc:sldMk cId="1845423179" sldId="282"/>
            <ac:spMk id="2" creationId="{B13DE051-749C-40A4-A00C-CA870E21826D}"/>
          </ac:spMkLst>
        </pc:spChg>
        <pc:spChg chg="del">
          <ac:chgData name="家麒 丁" userId="afab84b2d898f201" providerId="LiveId" clId="{13105C76-C688-44EC-8B52-77AEB3704E47}" dt="2023-06-01T16:50:08.010" v="3889" actId="1032"/>
          <ac:spMkLst>
            <pc:docMk/>
            <pc:sldMk cId="1845423179" sldId="282"/>
            <ac:spMk id="3" creationId="{F1190359-A902-428B-9EE3-5772465D143C}"/>
          </ac:spMkLst>
        </pc:spChg>
        <pc:spChg chg="add mod">
          <ac:chgData name="家麒 丁" userId="afab84b2d898f201" providerId="LiveId" clId="{13105C76-C688-44EC-8B52-77AEB3704E47}" dt="2023-06-01T16:59:10.252" v="4016"/>
          <ac:spMkLst>
            <pc:docMk/>
            <pc:sldMk cId="1845423179" sldId="282"/>
            <ac:spMk id="10" creationId="{7A34DCEB-D870-4365-8AA3-14F595BBA0D6}"/>
          </ac:spMkLst>
        </pc:spChg>
        <pc:spChg chg="add mod">
          <ac:chgData name="家麒 丁" userId="afab84b2d898f201" providerId="LiveId" clId="{13105C76-C688-44EC-8B52-77AEB3704E47}" dt="2023-06-01T16:59:10.252" v="4016"/>
          <ac:spMkLst>
            <pc:docMk/>
            <pc:sldMk cId="1845423179" sldId="282"/>
            <ac:spMk id="11" creationId="{C787227C-C727-4EA6-B147-36DCCCB3F0DB}"/>
          </ac:spMkLst>
        </pc:spChg>
        <pc:spChg chg="add mod topLvl">
          <ac:chgData name="家麒 丁" userId="afab84b2d898f201" providerId="LiveId" clId="{13105C76-C688-44EC-8B52-77AEB3704E47}" dt="2023-06-01T17:01:38.649" v="4087" actId="207"/>
          <ac:spMkLst>
            <pc:docMk/>
            <pc:sldMk cId="1845423179" sldId="282"/>
            <ac:spMk id="13" creationId="{9276FBEE-0E7F-431D-9640-52101104C41E}"/>
          </ac:spMkLst>
        </pc:spChg>
        <pc:spChg chg="add del mod topLvl">
          <ac:chgData name="家麒 丁" userId="afab84b2d898f201" providerId="LiveId" clId="{13105C76-C688-44EC-8B52-77AEB3704E47}" dt="2023-06-01T17:01:32.510" v="4086" actId="21"/>
          <ac:spMkLst>
            <pc:docMk/>
            <pc:sldMk cId="1845423179" sldId="282"/>
            <ac:spMk id="14" creationId="{8D507B8A-53D8-414C-9F0F-16D8F0302E4A}"/>
          </ac:spMkLst>
        </pc:spChg>
        <pc:grpChg chg="add mod">
          <ac:chgData name="家麒 丁" userId="afab84b2d898f201" providerId="LiveId" clId="{13105C76-C688-44EC-8B52-77AEB3704E47}" dt="2023-06-01T16:59:44.046" v="4022" actId="1076"/>
          <ac:grpSpMkLst>
            <pc:docMk/>
            <pc:sldMk cId="1845423179" sldId="282"/>
            <ac:grpSpMk id="9" creationId="{42E1F102-69BE-48A3-88CB-E943FDDB754E}"/>
          </ac:grpSpMkLst>
        </pc:grpChg>
        <pc:grpChg chg="add del mod">
          <ac:chgData name="家麒 丁" userId="afab84b2d898f201" providerId="LiveId" clId="{13105C76-C688-44EC-8B52-77AEB3704E47}" dt="2023-06-01T17:01:32.510" v="4086" actId="21"/>
          <ac:grpSpMkLst>
            <pc:docMk/>
            <pc:sldMk cId="1845423179" sldId="282"/>
            <ac:grpSpMk id="12" creationId="{8A8CB651-65D7-486A-AB12-C35DFDBC2812}"/>
          </ac:grpSpMkLst>
        </pc:grpChg>
        <pc:graphicFrameChg chg="add mod modGraphic">
          <ac:chgData name="家麒 丁" userId="afab84b2d898f201" providerId="LiveId" clId="{13105C76-C688-44EC-8B52-77AEB3704E47}" dt="2023-06-01T16:59:32.635" v="4020" actId="1076"/>
          <ac:graphicFrameMkLst>
            <pc:docMk/>
            <pc:sldMk cId="1845423179" sldId="282"/>
            <ac:graphicFrameMk id="8" creationId="{B9627599-B07F-4EC3-9D1A-C3E5FB508F27}"/>
          </ac:graphicFrameMkLst>
        </pc:graphicFrameChg>
      </pc:sldChg>
      <pc:sldChg chg="addSp modSp add mod modNotesTx">
        <pc:chgData name="家麒 丁" userId="afab84b2d898f201" providerId="LiveId" clId="{13105C76-C688-44EC-8B52-77AEB3704E47}" dt="2023-06-02T10:07:02.007" v="14884"/>
        <pc:sldMkLst>
          <pc:docMk/>
          <pc:sldMk cId="3702778637" sldId="283"/>
        </pc:sldMkLst>
        <pc:spChg chg="mod">
          <ac:chgData name="家麒 丁" userId="afab84b2d898f201" providerId="LiveId" clId="{13105C76-C688-44EC-8B52-77AEB3704E47}" dt="2023-06-01T17:52:50.167" v="5359" actId="20577"/>
          <ac:spMkLst>
            <pc:docMk/>
            <pc:sldMk cId="3702778637" sldId="283"/>
            <ac:spMk id="2" creationId="{B13DE051-749C-40A4-A00C-CA870E21826D}"/>
          </ac:spMkLst>
        </pc:spChg>
        <pc:spChg chg="add mod">
          <ac:chgData name="家麒 丁" userId="afab84b2d898f201" providerId="LiveId" clId="{13105C76-C688-44EC-8B52-77AEB3704E47}" dt="2023-06-01T17:04:28.751" v="4169" actId="404"/>
          <ac:spMkLst>
            <pc:docMk/>
            <pc:sldMk cId="3702778637" sldId="283"/>
            <ac:spMk id="12" creationId="{EF137823-68D4-4164-895C-6C623B44D389}"/>
          </ac:spMkLst>
        </pc:spChg>
        <pc:graphicFrameChg chg="mod">
          <ac:chgData name="家麒 丁" userId="afab84b2d898f201" providerId="LiveId" clId="{13105C76-C688-44EC-8B52-77AEB3704E47}" dt="2023-06-01T17:03:41.373" v="4164" actId="207"/>
          <ac:graphicFrameMkLst>
            <pc:docMk/>
            <pc:sldMk cId="3702778637" sldId="283"/>
            <ac:graphicFrameMk id="8" creationId="{B9627599-B07F-4EC3-9D1A-C3E5FB508F27}"/>
          </ac:graphicFrameMkLst>
        </pc:graphicFrameChg>
      </pc:sldChg>
      <pc:sldChg chg="new del">
        <pc:chgData name="家麒 丁" userId="afab84b2d898f201" providerId="LiveId" clId="{13105C76-C688-44EC-8B52-77AEB3704E47}" dt="2023-06-01T17:05:26.777" v="4171" actId="680"/>
        <pc:sldMkLst>
          <pc:docMk/>
          <pc:sldMk cId="14678812" sldId="284"/>
        </pc:sldMkLst>
      </pc:sldChg>
      <pc:sldChg chg="addSp modSp new mod modNotesTx">
        <pc:chgData name="家麒 丁" userId="afab84b2d898f201" providerId="LiveId" clId="{13105C76-C688-44EC-8B52-77AEB3704E47}" dt="2023-06-02T10:14:37.582" v="14931" actId="20577"/>
        <pc:sldMkLst>
          <pc:docMk/>
          <pc:sldMk cId="742372469" sldId="284"/>
        </pc:sldMkLst>
        <pc:spChg chg="mod">
          <ac:chgData name="家麒 丁" userId="afab84b2d898f201" providerId="LiveId" clId="{13105C76-C688-44EC-8B52-77AEB3704E47}" dt="2023-06-01T17:05:41.522" v="4202" actId="20577"/>
          <ac:spMkLst>
            <pc:docMk/>
            <pc:sldMk cId="742372469" sldId="284"/>
            <ac:spMk id="2" creationId="{FFECFF64-7D61-4C77-B5B8-7D63BE8E9D77}"/>
          </ac:spMkLst>
        </pc:spChg>
        <pc:spChg chg="mod">
          <ac:chgData name="家麒 丁" userId="afab84b2d898f201" providerId="LiveId" clId="{13105C76-C688-44EC-8B52-77AEB3704E47}" dt="2023-06-01T17:11:03.120" v="4590" actId="115"/>
          <ac:spMkLst>
            <pc:docMk/>
            <pc:sldMk cId="742372469" sldId="284"/>
            <ac:spMk id="3" creationId="{472B096B-27C7-4242-91BE-227C5F555BE7}"/>
          </ac:spMkLst>
        </pc:spChg>
        <pc:spChg chg="add mod">
          <ac:chgData name="家麒 丁" userId="afab84b2d898f201" providerId="LiveId" clId="{13105C76-C688-44EC-8B52-77AEB3704E47}" dt="2023-06-01T17:38:44.055" v="5060" actId="1076"/>
          <ac:spMkLst>
            <pc:docMk/>
            <pc:sldMk cId="742372469" sldId="284"/>
            <ac:spMk id="5" creationId="{096894C3-B4DF-4ED2-AA12-8A90EA211866}"/>
          </ac:spMkLst>
        </pc:spChg>
      </pc:sldChg>
      <pc:sldChg chg="addSp delSp modSp new mod ord modNotesTx">
        <pc:chgData name="家麒 丁" userId="afab84b2d898f201" providerId="LiveId" clId="{13105C76-C688-44EC-8B52-77AEB3704E47}" dt="2023-06-02T10:17:53.162" v="14987"/>
        <pc:sldMkLst>
          <pc:docMk/>
          <pc:sldMk cId="3841186324" sldId="285"/>
        </pc:sldMkLst>
        <pc:spChg chg="mod">
          <ac:chgData name="家麒 丁" userId="afab84b2d898f201" providerId="LiveId" clId="{13105C76-C688-44EC-8B52-77AEB3704E47}" dt="2023-06-01T17:26:10.053" v="4648" actId="1076"/>
          <ac:spMkLst>
            <pc:docMk/>
            <pc:sldMk cId="3841186324" sldId="285"/>
            <ac:spMk id="2" creationId="{6742E454-9788-49AE-A612-CA57F7B3C3ED}"/>
          </ac:spMkLst>
        </pc:spChg>
        <pc:spChg chg="del">
          <ac:chgData name="家麒 丁" userId="afab84b2d898f201" providerId="LiveId" clId="{13105C76-C688-44EC-8B52-77AEB3704E47}" dt="2023-06-01T17:24:15.622" v="4610" actId="21"/>
          <ac:spMkLst>
            <pc:docMk/>
            <pc:sldMk cId="3841186324" sldId="285"/>
            <ac:spMk id="3" creationId="{362087CD-B57D-4852-81D2-AD65595F7EE1}"/>
          </ac:spMkLst>
        </pc:spChg>
        <pc:spChg chg="mod">
          <ac:chgData name="家麒 丁" userId="afab84b2d898f201" providerId="LiveId" clId="{13105C76-C688-44EC-8B52-77AEB3704E47}" dt="2023-06-01T17:39:20.835" v="5152" actId="1037"/>
          <ac:spMkLst>
            <pc:docMk/>
            <pc:sldMk cId="3841186324" sldId="285"/>
            <ac:spMk id="4" creationId="{90C3DEAB-E556-4514-9A98-8C2BD0AD6684}"/>
          </ac:spMkLst>
        </pc:spChg>
        <pc:spChg chg="add mod">
          <ac:chgData name="家麒 丁" userId="afab84b2d898f201" providerId="LiveId" clId="{13105C76-C688-44EC-8B52-77AEB3704E47}" dt="2023-06-01T17:39:20.835" v="5152" actId="1037"/>
          <ac:spMkLst>
            <pc:docMk/>
            <pc:sldMk cId="3841186324" sldId="285"/>
            <ac:spMk id="5" creationId="{0A50F8B6-7543-42BA-B182-0BD9FC6C6BC8}"/>
          </ac:spMkLst>
        </pc:spChg>
        <pc:spChg chg="add mod">
          <ac:chgData name="家麒 丁" userId="afab84b2d898f201" providerId="LiveId" clId="{13105C76-C688-44EC-8B52-77AEB3704E47}" dt="2023-06-01T17:39:20.835" v="5152" actId="1037"/>
          <ac:spMkLst>
            <pc:docMk/>
            <pc:sldMk cId="3841186324" sldId="285"/>
            <ac:spMk id="6" creationId="{C37BFA2A-28C2-4BA2-B5A3-D0344820A8A9}"/>
          </ac:spMkLst>
        </pc:spChg>
        <pc:spChg chg="add mod">
          <ac:chgData name="家麒 丁" userId="afab84b2d898f201" providerId="LiveId" clId="{13105C76-C688-44EC-8B52-77AEB3704E47}" dt="2023-06-01T17:25:34.559" v="4639"/>
          <ac:spMkLst>
            <pc:docMk/>
            <pc:sldMk cId="3841186324" sldId="285"/>
            <ac:spMk id="8" creationId="{627FC41E-CDD7-461F-8BE6-CD0C4785658B}"/>
          </ac:spMkLst>
        </pc:spChg>
        <pc:spChg chg="add mod">
          <ac:chgData name="家麒 丁" userId="afab84b2d898f201" providerId="LiveId" clId="{13105C76-C688-44EC-8B52-77AEB3704E47}" dt="2023-06-01T17:25:34.559" v="4639"/>
          <ac:spMkLst>
            <pc:docMk/>
            <pc:sldMk cId="3841186324" sldId="285"/>
            <ac:spMk id="9" creationId="{BF81A4CB-335D-4056-8625-68711F9229A1}"/>
          </ac:spMkLst>
        </pc:spChg>
        <pc:spChg chg="add mod">
          <ac:chgData name="家麒 丁" userId="afab84b2d898f201" providerId="LiveId" clId="{13105C76-C688-44EC-8B52-77AEB3704E47}" dt="2023-06-01T17:25:40.567" v="4641"/>
          <ac:spMkLst>
            <pc:docMk/>
            <pc:sldMk cId="3841186324" sldId="285"/>
            <ac:spMk id="11" creationId="{EC6B2C5E-E525-4B14-B068-E3BFFEAEA4AD}"/>
          </ac:spMkLst>
        </pc:spChg>
        <pc:spChg chg="add mod">
          <ac:chgData name="家麒 丁" userId="afab84b2d898f201" providerId="LiveId" clId="{13105C76-C688-44EC-8B52-77AEB3704E47}" dt="2023-06-01T17:25:40.567" v="4641"/>
          <ac:spMkLst>
            <pc:docMk/>
            <pc:sldMk cId="3841186324" sldId="285"/>
            <ac:spMk id="12" creationId="{6D910E87-49D4-4CFB-86E8-2431A73DFBEE}"/>
          </ac:spMkLst>
        </pc:spChg>
        <pc:spChg chg="add mod">
          <ac:chgData name="家麒 丁" userId="afab84b2d898f201" providerId="LiveId" clId="{13105C76-C688-44EC-8B52-77AEB3704E47}" dt="2023-06-01T17:39:20.835" v="5152" actId="1037"/>
          <ac:spMkLst>
            <pc:docMk/>
            <pc:sldMk cId="3841186324" sldId="285"/>
            <ac:spMk id="13" creationId="{9CC42585-155A-4F9C-AB66-3D7119D44337}"/>
          </ac:spMkLst>
        </pc:spChg>
        <pc:spChg chg="add mod">
          <ac:chgData name="家麒 丁" userId="afab84b2d898f201" providerId="LiveId" clId="{13105C76-C688-44EC-8B52-77AEB3704E47}" dt="2023-06-01T17:39:20.835" v="5152" actId="1037"/>
          <ac:spMkLst>
            <pc:docMk/>
            <pc:sldMk cId="3841186324" sldId="285"/>
            <ac:spMk id="14" creationId="{A916A646-15EC-4CF2-AFD6-82CEFBC87AFF}"/>
          </ac:spMkLst>
        </pc:spChg>
        <pc:spChg chg="add mod">
          <ac:chgData name="家麒 丁" userId="afab84b2d898f201" providerId="LiveId" clId="{13105C76-C688-44EC-8B52-77AEB3704E47}" dt="2023-06-02T10:15:04.315" v="14932" actId="1076"/>
          <ac:spMkLst>
            <pc:docMk/>
            <pc:sldMk cId="3841186324" sldId="285"/>
            <ac:spMk id="28" creationId="{354E860D-C845-4F06-84E2-9D0908A9D5B2}"/>
          </ac:spMkLst>
        </pc:spChg>
        <pc:spChg chg="add del mod">
          <ac:chgData name="家麒 丁" userId="afab84b2d898f201" providerId="LiveId" clId="{13105C76-C688-44EC-8B52-77AEB3704E47}" dt="2023-06-01T17:38:37.176" v="5058" actId="21"/>
          <ac:spMkLst>
            <pc:docMk/>
            <pc:sldMk cId="3841186324" sldId="285"/>
            <ac:spMk id="29" creationId="{FF2D46D4-D4D7-4DC2-B5C7-2568E4A0248B}"/>
          </ac:spMkLst>
        </pc:spChg>
        <pc:grpChg chg="add mod">
          <ac:chgData name="家麒 丁" userId="afab84b2d898f201" providerId="LiveId" clId="{13105C76-C688-44EC-8B52-77AEB3704E47}" dt="2023-06-01T17:39:20.835" v="5152" actId="1037"/>
          <ac:grpSpMkLst>
            <pc:docMk/>
            <pc:sldMk cId="3841186324" sldId="285"/>
            <ac:grpSpMk id="7" creationId="{D9070FDB-15EF-47F0-9F18-76148CE61DF9}"/>
          </ac:grpSpMkLst>
        </pc:grpChg>
        <pc:grpChg chg="add mod">
          <ac:chgData name="家麒 丁" userId="afab84b2d898f201" providerId="LiveId" clId="{13105C76-C688-44EC-8B52-77AEB3704E47}" dt="2023-06-01T17:39:20.835" v="5152" actId="1037"/>
          <ac:grpSpMkLst>
            <pc:docMk/>
            <pc:sldMk cId="3841186324" sldId="285"/>
            <ac:grpSpMk id="10" creationId="{EE367514-4C53-4E3F-919B-F240F095F517}"/>
          </ac:grpSpMkLst>
        </pc:grpChg>
        <pc:graphicFrameChg chg="add mod modGraphic">
          <ac:chgData name="家麒 丁" userId="afab84b2d898f201" providerId="LiveId" clId="{13105C76-C688-44EC-8B52-77AEB3704E47}" dt="2023-06-01T17:39:20.835" v="5152" actId="1037"/>
          <ac:graphicFrameMkLst>
            <pc:docMk/>
            <pc:sldMk cId="3841186324" sldId="285"/>
            <ac:graphicFrameMk id="15" creationId="{1757B516-F0E5-45F1-BD07-1D4653D42B23}"/>
          </ac:graphicFrameMkLst>
        </pc:graphicFrameChg>
        <pc:cxnChg chg="add mod">
          <ac:chgData name="家麒 丁" userId="afab84b2d898f201" providerId="LiveId" clId="{13105C76-C688-44EC-8B52-77AEB3704E47}" dt="2023-06-01T17:39:20.835" v="5152" actId="1037"/>
          <ac:cxnSpMkLst>
            <pc:docMk/>
            <pc:sldMk cId="3841186324" sldId="285"/>
            <ac:cxnSpMk id="17" creationId="{4E417BAD-F362-44E1-9190-9E020187122F}"/>
          </ac:cxnSpMkLst>
        </pc:cxnChg>
        <pc:cxnChg chg="add mod">
          <ac:chgData name="家麒 丁" userId="afab84b2d898f201" providerId="LiveId" clId="{13105C76-C688-44EC-8B52-77AEB3704E47}" dt="2023-06-01T17:39:20.835" v="5152" actId="1037"/>
          <ac:cxnSpMkLst>
            <pc:docMk/>
            <pc:sldMk cId="3841186324" sldId="285"/>
            <ac:cxnSpMk id="20" creationId="{093359B7-821A-4BFB-BBBB-2A92D5EF1F8F}"/>
          </ac:cxnSpMkLst>
        </pc:cxnChg>
        <pc:cxnChg chg="add mod">
          <ac:chgData name="家麒 丁" userId="afab84b2d898f201" providerId="LiveId" clId="{13105C76-C688-44EC-8B52-77AEB3704E47}" dt="2023-06-01T17:39:20.835" v="5152" actId="1037"/>
          <ac:cxnSpMkLst>
            <pc:docMk/>
            <pc:sldMk cId="3841186324" sldId="285"/>
            <ac:cxnSpMk id="24" creationId="{0DCDA655-8B74-4CC0-94CB-FD0C85F5F9DF}"/>
          </ac:cxnSpMkLst>
        </pc:cxnChg>
      </pc:sldChg>
      <pc:sldChg chg="addSp delSp modSp new mod modClrScheme chgLayout modNotesTx">
        <pc:chgData name="家麒 丁" userId="afab84b2d898f201" providerId="LiveId" clId="{13105C76-C688-44EC-8B52-77AEB3704E47}" dt="2023-06-02T10:20:29.417" v="15036" actId="20577"/>
        <pc:sldMkLst>
          <pc:docMk/>
          <pc:sldMk cId="1111302678" sldId="286"/>
        </pc:sldMkLst>
        <pc:spChg chg="del mod ord">
          <ac:chgData name="家麒 丁" userId="afab84b2d898f201" providerId="LiveId" clId="{13105C76-C688-44EC-8B52-77AEB3704E47}" dt="2023-06-01T17:45:08.679" v="5159" actId="700"/>
          <ac:spMkLst>
            <pc:docMk/>
            <pc:sldMk cId="1111302678" sldId="286"/>
            <ac:spMk id="2" creationId="{BBF8EC6A-704F-49FC-A3DB-C200C0818F78}"/>
          </ac:spMkLst>
        </pc:spChg>
        <pc:spChg chg="del">
          <ac:chgData name="家麒 丁" userId="afab84b2d898f201" providerId="LiveId" clId="{13105C76-C688-44EC-8B52-77AEB3704E47}" dt="2023-06-01T17:44:45.280" v="5154" actId="931"/>
          <ac:spMkLst>
            <pc:docMk/>
            <pc:sldMk cId="1111302678" sldId="286"/>
            <ac:spMk id="3" creationId="{001B0DE9-4207-4116-82DA-B4251D47DA5F}"/>
          </ac:spMkLst>
        </pc:spChg>
        <pc:spChg chg="mod ord">
          <ac:chgData name="家麒 丁" userId="afab84b2d898f201" providerId="LiveId" clId="{13105C76-C688-44EC-8B52-77AEB3704E47}" dt="2023-06-01T17:45:08.679" v="5159" actId="700"/>
          <ac:spMkLst>
            <pc:docMk/>
            <pc:sldMk cId="1111302678" sldId="286"/>
            <ac:spMk id="4" creationId="{57DD23CA-4C32-4371-9496-4579C7E02806}"/>
          </ac:spMkLst>
        </pc:spChg>
        <pc:spChg chg="add del mod ord">
          <ac:chgData name="家麒 丁" userId="afab84b2d898f201" providerId="LiveId" clId="{13105C76-C688-44EC-8B52-77AEB3704E47}" dt="2023-06-01T17:46:07.317" v="5188" actId="21"/>
          <ac:spMkLst>
            <pc:docMk/>
            <pc:sldMk cId="1111302678" sldId="286"/>
            <ac:spMk id="9" creationId="{F79EE4E2-7F6B-4BDB-A8DB-5826B62266EF}"/>
          </ac:spMkLst>
        </pc:spChg>
        <pc:spChg chg="add mod ord">
          <ac:chgData name="家麒 丁" userId="afab84b2d898f201" providerId="LiveId" clId="{13105C76-C688-44EC-8B52-77AEB3704E47}" dt="2023-06-01T17:47:42.028" v="5205" actId="1076"/>
          <ac:spMkLst>
            <pc:docMk/>
            <pc:sldMk cId="1111302678" sldId="286"/>
            <ac:spMk id="10" creationId="{69A7DE04-FC30-41B5-81E5-D5042841AED9}"/>
          </ac:spMkLst>
        </pc:spChg>
        <pc:spChg chg="add mod ord">
          <ac:chgData name="家麒 丁" userId="afab84b2d898f201" providerId="LiveId" clId="{13105C76-C688-44EC-8B52-77AEB3704E47}" dt="2023-06-01T17:47:34.085" v="5204" actId="1076"/>
          <ac:spMkLst>
            <pc:docMk/>
            <pc:sldMk cId="1111302678" sldId="286"/>
            <ac:spMk id="11" creationId="{781527F9-4F1B-4C9C-9ACF-22E50F979022}"/>
          </ac:spMkLst>
        </pc:spChg>
        <pc:spChg chg="add del mod ord">
          <ac:chgData name="家麒 丁" userId="afab84b2d898f201" providerId="LiveId" clId="{13105C76-C688-44EC-8B52-77AEB3704E47}" dt="2023-06-01T17:47:01.813" v="5198" actId="21"/>
          <ac:spMkLst>
            <pc:docMk/>
            <pc:sldMk cId="1111302678" sldId="286"/>
            <ac:spMk id="12" creationId="{A280B20B-FAF2-4682-AC7F-5643620F273E}"/>
          </ac:spMkLst>
        </pc:spChg>
        <pc:picChg chg="add mod ord">
          <ac:chgData name="家麒 丁" userId="afab84b2d898f201" providerId="LiveId" clId="{13105C76-C688-44EC-8B52-77AEB3704E47}" dt="2023-06-01T17:47:23.221" v="5203" actId="1076"/>
          <ac:picMkLst>
            <pc:docMk/>
            <pc:sldMk cId="1111302678" sldId="286"/>
            <ac:picMk id="6" creationId="{53328BE5-A4E9-436D-9349-CE80B45AE8A7}"/>
          </ac:picMkLst>
        </pc:picChg>
        <pc:picChg chg="add mod">
          <ac:chgData name="家麒 丁" userId="afab84b2d898f201" providerId="LiveId" clId="{13105C76-C688-44EC-8B52-77AEB3704E47}" dt="2023-06-01T17:47:09.066" v="5201" actId="1076"/>
          <ac:picMkLst>
            <pc:docMk/>
            <pc:sldMk cId="1111302678" sldId="286"/>
            <ac:picMk id="8" creationId="{4C12F35C-3563-4CE3-8D8C-DFAD918550DB}"/>
          </ac:picMkLst>
        </pc:picChg>
      </pc:sldChg>
      <pc:sldChg chg="modSp new mod modNotesTx">
        <pc:chgData name="家麒 丁" userId="afab84b2d898f201" providerId="LiveId" clId="{13105C76-C688-44EC-8B52-77AEB3704E47}" dt="2023-06-02T07:59:43.379" v="5607" actId="20577"/>
        <pc:sldMkLst>
          <pc:docMk/>
          <pc:sldMk cId="1777796410" sldId="287"/>
        </pc:sldMkLst>
        <pc:spChg chg="mod">
          <ac:chgData name="家麒 丁" userId="afab84b2d898f201" providerId="LiveId" clId="{13105C76-C688-44EC-8B52-77AEB3704E47}" dt="2023-06-01T17:48:30.846" v="5219" actId="20577"/>
          <ac:spMkLst>
            <pc:docMk/>
            <pc:sldMk cId="1777796410" sldId="287"/>
            <ac:spMk id="2" creationId="{6DECDA8D-C52C-431B-B0AD-0B2B44EE5242}"/>
          </ac:spMkLst>
        </pc:spChg>
        <pc:spChg chg="mod">
          <ac:chgData name="家麒 丁" userId="afab84b2d898f201" providerId="LiveId" clId="{13105C76-C688-44EC-8B52-77AEB3704E47}" dt="2023-06-01T17:49:37.891" v="5330" actId="2710"/>
          <ac:spMkLst>
            <pc:docMk/>
            <pc:sldMk cId="1777796410" sldId="287"/>
            <ac:spMk id="3" creationId="{A3A9B316-DAE7-463A-8AA5-CC059E783779}"/>
          </ac:spMkLst>
        </pc:spChg>
      </pc:sldChg>
      <pc:sldChg chg="addSp delSp modSp new mod modClrScheme chgLayout">
        <pc:chgData name="家麒 丁" userId="afab84b2d898f201" providerId="LiveId" clId="{13105C76-C688-44EC-8B52-77AEB3704E47}" dt="2023-06-02T09:20:12.152" v="11035" actId="2710"/>
        <pc:sldMkLst>
          <pc:docMk/>
          <pc:sldMk cId="2100454897" sldId="288"/>
        </pc:sldMkLst>
        <pc:spChg chg="del mod ord">
          <ac:chgData name="家麒 丁" userId="afab84b2d898f201" providerId="LiveId" clId="{13105C76-C688-44EC-8B52-77AEB3704E47}" dt="2023-06-02T09:18:24.070" v="10994" actId="700"/>
          <ac:spMkLst>
            <pc:docMk/>
            <pc:sldMk cId="2100454897" sldId="288"/>
            <ac:spMk id="2" creationId="{4407B9D6-4655-4FDE-A936-8F6DCC3E9D19}"/>
          </ac:spMkLst>
        </pc:spChg>
        <pc:spChg chg="del mod ord">
          <ac:chgData name="家麒 丁" userId="afab84b2d898f201" providerId="LiveId" clId="{13105C76-C688-44EC-8B52-77AEB3704E47}" dt="2023-06-02T09:18:24.070" v="10994" actId="700"/>
          <ac:spMkLst>
            <pc:docMk/>
            <pc:sldMk cId="2100454897" sldId="288"/>
            <ac:spMk id="3" creationId="{3382717B-8B3A-49A1-B3E6-ED0657A47499}"/>
          </ac:spMkLst>
        </pc:spChg>
        <pc:spChg chg="del">
          <ac:chgData name="家麒 丁" userId="afab84b2d898f201" providerId="LiveId" clId="{13105C76-C688-44EC-8B52-77AEB3704E47}" dt="2023-06-02T09:18:24.070" v="10994" actId="700"/>
          <ac:spMkLst>
            <pc:docMk/>
            <pc:sldMk cId="2100454897" sldId="288"/>
            <ac:spMk id="4" creationId="{E0DFB74A-82A7-4200-9EC3-665E81B2CE24}"/>
          </ac:spMkLst>
        </pc:spChg>
        <pc:spChg chg="del">
          <ac:chgData name="家麒 丁" userId="afab84b2d898f201" providerId="LiveId" clId="{13105C76-C688-44EC-8B52-77AEB3704E47}" dt="2023-06-02T09:18:24.070" v="10994" actId="700"/>
          <ac:spMkLst>
            <pc:docMk/>
            <pc:sldMk cId="2100454897" sldId="288"/>
            <ac:spMk id="5" creationId="{3C9EFCBD-4534-4704-9D73-5EEC0A9E48E3}"/>
          </ac:spMkLst>
        </pc:spChg>
        <pc:spChg chg="del">
          <ac:chgData name="家麒 丁" userId="afab84b2d898f201" providerId="LiveId" clId="{13105C76-C688-44EC-8B52-77AEB3704E47}" dt="2023-06-02T09:18:24.070" v="10994" actId="700"/>
          <ac:spMkLst>
            <pc:docMk/>
            <pc:sldMk cId="2100454897" sldId="288"/>
            <ac:spMk id="6" creationId="{E3DB8771-8179-4ED1-BAD9-854E217C66D9}"/>
          </ac:spMkLst>
        </pc:spChg>
        <pc:spChg chg="mod ord">
          <ac:chgData name="家麒 丁" userId="afab84b2d898f201" providerId="LiveId" clId="{13105C76-C688-44EC-8B52-77AEB3704E47}" dt="2023-06-02T09:18:26.963" v="10995" actId="700"/>
          <ac:spMkLst>
            <pc:docMk/>
            <pc:sldMk cId="2100454897" sldId="288"/>
            <ac:spMk id="7" creationId="{9000D734-C767-4ACF-9B3A-B09ABE4F70CE}"/>
          </ac:spMkLst>
        </pc:spChg>
        <pc:spChg chg="add del mod ord">
          <ac:chgData name="家麒 丁" userId="afab84b2d898f201" providerId="LiveId" clId="{13105C76-C688-44EC-8B52-77AEB3704E47}" dt="2023-06-02T09:18:26.963" v="10995" actId="700"/>
          <ac:spMkLst>
            <pc:docMk/>
            <pc:sldMk cId="2100454897" sldId="288"/>
            <ac:spMk id="8" creationId="{1FF577A5-4080-46E8-BA27-406F375CE7A6}"/>
          </ac:spMkLst>
        </pc:spChg>
        <pc:spChg chg="add del mod ord">
          <ac:chgData name="家麒 丁" userId="afab84b2d898f201" providerId="LiveId" clId="{13105C76-C688-44EC-8B52-77AEB3704E47}" dt="2023-06-02T09:18:26.963" v="10995" actId="700"/>
          <ac:spMkLst>
            <pc:docMk/>
            <pc:sldMk cId="2100454897" sldId="288"/>
            <ac:spMk id="9" creationId="{23190F68-4A99-42C3-A709-BB0299A3842D}"/>
          </ac:spMkLst>
        </pc:spChg>
        <pc:spChg chg="add mod ord">
          <ac:chgData name="家麒 丁" userId="afab84b2d898f201" providerId="LiveId" clId="{13105C76-C688-44EC-8B52-77AEB3704E47}" dt="2023-06-02T09:18:34.636" v="11013" actId="20577"/>
          <ac:spMkLst>
            <pc:docMk/>
            <pc:sldMk cId="2100454897" sldId="288"/>
            <ac:spMk id="10" creationId="{7CAD7888-7457-4AF5-930A-1558B689D8BC}"/>
          </ac:spMkLst>
        </pc:spChg>
        <pc:spChg chg="add mod ord">
          <ac:chgData name="家麒 丁" userId="afab84b2d898f201" providerId="LiveId" clId="{13105C76-C688-44EC-8B52-77AEB3704E47}" dt="2023-06-02T09:20:12.152" v="11035" actId="2710"/>
          <ac:spMkLst>
            <pc:docMk/>
            <pc:sldMk cId="2100454897" sldId="288"/>
            <ac:spMk id="11" creationId="{EBB68AC5-094A-4C8A-BD1F-592E57F52D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74537-0EB8-4C0E-B953-53C0C89A2C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003835E-9DAC-4BCF-BFF8-F72D37CEDDAF}">
      <dgm:prSet phldrT="[文字]" custT="1"/>
      <dgm:spPr/>
      <dgm:t>
        <a:bodyPr/>
        <a:lstStyle/>
        <a:p>
          <a:r>
            <a:rPr lang="zh-TW" altLang="en-US" sz="2400"/>
            <a:t>機器學習</a:t>
          </a:r>
          <a:br>
            <a:rPr lang="en-US" altLang="zh-TW" sz="2400"/>
          </a:br>
          <a:r>
            <a:rPr lang="en-US" altLang="zh-TW" sz="2000"/>
            <a:t>(Machine Learning)</a:t>
          </a:r>
          <a:endParaRPr lang="zh-TW" altLang="en-US" sz="2400"/>
        </a:p>
      </dgm:t>
    </dgm:pt>
    <dgm:pt modelId="{ABC0E2A4-A3A7-49BF-AFEF-18F876CBD6DC}" type="parTrans" cxnId="{5F21AFFF-7EF1-4A39-9FDB-86BEE8D965BD}">
      <dgm:prSet/>
      <dgm:spPr/>
      <dgm:t>
        <a:bodyPr/>
        <a:lstStyle/>
        <a:p>
          <a:endParaRPr lang="zh-TW" altLang="en-US"/>
        </a:p>
      </dgm:t>
    </dgm:pt>
    <dgm:pt modelId="{3123019F-2883-4A2F-964E-5601784D4EFC}" type="sibTrans" cxnId="{5F21AFFF-7EF1-4A39-9FDB-86BEE8D965BD}">
      <dgm:prSet/>
      <dgm:spPr/>
      <dgm:t>
        <a:bodyPr/>
        <a:lstStyle/>
        <a:p>
          <a:endParaRPr lang="zh-TW" altLang="en-US"/>
        </a:p>
      </dgm:t>
    </dgm:pt>
    <dgm:pt modelId="{1F777D78-975E-462F-8761-53B136BA4725}">
      <dgm:prSet phldrT="[文字]" custT="1"/>
      <dgm:spPr/>
      <dgm:t>
        <a:bodyPr/>
        <a:lstStyle/>
        <a:p>
          <a:r>
            <a:rPr lang="zh-TW" altLang="en-US" sz="2400"/>
            <a:t>監督式學習</a:t>
          </a:r>
          <a:br>
            <a:rPr lang="en-US" altLang="zh-TW" sz="2400"/>
          </a:br>
          <a:r>
            <a:rPr lang="en-US" altLang="zh-TW" sz="2000"/>
            <a:t>(Supervised Learning)</a:t>
          </a:r>
          <a:endParaRPr lang="zh-TW" altLang="en-US" sz="2400"/>
        </a:p>
      </dgm:t>
    </dgm:pt>
    <dgm:pt modelId="{23C0DDC9-98CA-4BA5-B302-D2F5C2E20CE5}" type="parTrans" cxnId="{053FC3BF-CABC-4DD8-86C7-E97FF98B166B}">
      <dgm:prSet/>
      <dgm:spPr/>
      <dgm:t>
        <a:bodyPr/>
        <a:lstStyle/>
        <a:p>
          <a:endParaRPr lang="zh-TW" altLang="en-US"/>
        </a:p>
      </dgm:t>
    </dgm:pt>
    <dgm:pt modelId="{C0CB9589-CC1E-4E46-930E-047171F4A96E}" type="sibTrans" cxnId="{053FC3BF-CABC-4DD8-86C7-E97FF98B166B}">
      <dgm:prSet/>
      <dgm:spPr/>
      <dgm:t>
        <a:bodyPr/>
        <a:lstStyle/>
        <a:p>
          <a:endParaRPr lang="zh-TW" altLang="en-US"/>
        </a:p>
      </dgm:t>
    </dgm:pt>
    <dgm:pt modelId="{C6800696-9C29-4D2A-A6C2-90F12A026569}">
      <dgm:prSet phldrT="[文字]" custT="1"/>
      <dgm:spPr/>
      <dgm:t>
        <a:bodyPr/>
        <a:lstStyle/>
        <a:p>
          <a:r>
            <a:rPr lang="zh-TW" altLang="en-US" sz="2400"/>
            <a:t>非監督式學習</a:t>
          </a:r>
          <a:br>
            <a:rPr lang="en-US" altLang="zh-TW" sz="2400"/>
          </a:br>
          <a:r>
            <a:rPr lang="en-US" altLang="zh-TW" sz="2000"/>
            <a:t>(Unsupervised Learning)</a:t>
          </a:r>
          <a:endParaRPr lang="zh-TW" altLang="en-US" sz="2400"/>
        </a:p>
      </dgm:t>
    </dgm:pt>
    <dgm:pt modelId="{276B4FB6-B174-435E-9EA5-7633E22A95EA}" type="parTrans" cxnId="{F44298B3-EB8C-4A48-AE7E-9934EDD9A452}">
      <dgm:prSet/>
      <dgm:spPr/>
      <dgm:t>
        <a:bodyPr/>
        <a:lstStyle/>
        <a:p>
          <a:endParaRPr lang="zh-TW" altLang="en-US"/>
        </a:p>
      </dgm:t>
    </dgm:pt>
    <dgm:pt modelId="{716CF330-E75D-4645-9A36-5C074ECBCF5D}" type="sibTrans" cxnId="{F44298B3-EB8C-4A48-AE7E-9934EDD9A452}">
      <dgm:prSet/>
      <dgm:spPr/>
      <dgm:t>
        <a:bodyPr/>
        <a:lstStyle/>
        <a:p>
          <a:endParaRPr lang="zh-TW" altLang="en-US"/>
        </a:p>
      </dgm:t>
    </dgm:pt>
    <dgm:pt modelId="{E795062A-C94A-483F-B2BB-420EBAC480C7}">
      <dgm:prSet phldrT="[文字]" custT="1"/>
      <dgm:spPr/>
      <dgm:t>
        <a:bodyPr/>
        <a:lstStyle/>
        <a:p>
          <a:r>
            <a:rPr lang="zh-TW" altLang="en-US" sz="2400"/>
            <a:t>強化學習</a:t>
          </a:r>
          <a:br>
            <a:rPr lang="en-US" altLang="zh-TW" sz="2400"/>
          </a:br>
          <a:r>
            <a:rPr lang="en-US" altLang="zh-TW" sz="2000"/>
            <a:t>(Reinforcement Learning)</a:t>
          </a:r>
          <a:endParaRPr lang="zh-TW" altLang="en-US" sz="2400"/>
        </a:p>
      </dgm:t>
    </dgm:pt>
    <dgm:pt modelId="{C82CFB0F-E742-4C85-A09E-C48BC6494E54}" type="parTrans" cxnId="{38344B58-CE81-44B8-AE10-D83F3F2B9CB6}">
      <dgm:prSet/>
      <dgm:spPr/>
      <dgm:t>
        <a:bodyPr/>
        <a:lstStyle/>
        <a:p>
          <a:endParaRPr lang="zh-TW" altLang="en-US"/>
        </a:p>
      </dgm:t>
    </dgm:pt>
    <dgm:pt modelId="{7453E67E-30CC-4295-AC95-5854038CB47D}" type="sibTrans" cxnId="{38344B58-CE81-44B8-AE10-D83F3F2B9CB6}">
      <dgm:prSet/>
      <dgm:spPr/>
      <dgm:t>
        <a:bodyPr/>
        <a:lstStyle/>
        <a:p>
          <a:endParaRPr lang="zh-TW" altLang="en-US"/>
        </a:p>
      </dgm:t>
    </dgm:pt>
    <dgm:pt modelId="{F89084BA-2D9C-4433-AC7E-77777344F8A8}" type="pres">
      <dgm:prSet presAssocID="{07A74537-0EB8-4C0E-B953-53C0C89A2C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58DEB4-56F5-4B14-ADFE-97A401AED10B}" type="pres">
      <dgm:prSet presAssocID="{F003835E-9DAC-4BCF-BFF8-F72D37CEDDAF}" presName="hierRoot1" presStyleCnt="0">
        <dgm:presLayoutVars>
          <dgm:hierBranch val="init"/>
        </dgm:presLayoutVars>
      </dgm:prSet>
      <dgm:spPr/>
    </dgm:pt>
    <dgm:pt modelId="{5997CD73-1E67-44A4-919A-F8D4241DC6B1}" type="pres">
      <dgm:prSet presAssocID="{F003835E-9DAC-4BCF-BFF8-F72D37CEDDAF}" presName="rootComposite1" presStyleCnt="0"/>
      <dgm:spPr/>
    </dgm:pt>
    <dgm:pt modelId="{1290881F-CA39-4F5B-A955-BF0302B8BA47}" type="pres">
      <dgm:prSet presAssocID="{F003835E-9DAC-4BCF-BFF8-F72D37CEDDAF}" presName="rootText1" presStyleLbl="node0" presStyleIdx="0" presStyleCnt="1">
        <dgm:presLayoutVars>
          <dgm:chPref val="3"/>
        </dgm:presLayoutVars>
      </dgm:prSet>
      <dgm:spPr/>
    </dgm:pt>
    <dgm:pt modelId="{5FF82232-ECF8-4B48-B2B8-ED977416E358}" type="pres">
      <dgm:prSet presAssocID="{F003835E-9DAC-4BCF-BFF8-F72D37CEDDAF}" presName="rootConnector1" presStyleLbl="node1" presStyleIdx="0" presStyleCnt="0"/>
      <dgm:spPr/>
    </dgm:pt>
    <dgm:pt modelId="{7D8F049D-0101-4150-8D82-7CFEB8CF8C9F}" type="pres">
      <dgm:prSet presAssocID="{F003835E-9DAC-4BCF-BFF8-F72D37CEDDAF}" presName="hierChild2" presStyleCnt="0"/>
      <dgm:spPr/>
    </dgm:pt>
    <dgm:pt modelId="{CEDCDE0A-CF99-44C6-BFE2-DECA09D756A0}" type="pres">
      <dgm:prSet presAssocID="{23C0DDC9-98CA-4BA5-B302-D2F5C2E20CE5}" presName="Name37" presStyleLbl="parChTrans1D2" presStyleIdx="0" presStyleCnt="3"/>
      <dgm:spPr/>
    </dgm:pt>
    <dgm:pt modelId="{F617E1FC-0B3A-47E9-A9D4-F80F68845ECA}" type="pres">
      <dgm:prSet presAssocID="{1F777D78-975E-462F-8761-53B136BA4725}" presName="hierRoot2" presStyleCnt="0">
        <dgm:presLayoutVars>
          <dgm:hierBranch val="init"/>
        </dgm:presLayoutVars>
      </dgm:prSet>
      <dgm:spPr/>
    </dgm:pt>
    <dgm:pt modelId="{17CCCB0E-EF62-4BCD-BB22-B681CD2EE5E2}" type="pres">
      <dgm:prSet presAssocID="{1F777D78-975E-462F-8761-53B136BA4725}" presName="rootComposite" presStyleCnt="0"/>
      <dgm:spPr/>
    </dgm:pt>
    <dgm:pt modelId="{6D7632C4-C171-4C1B-9221-6C1C0B192B7C}" type="pres">
      <dgm:prSet presAssocID="{1F777D78-975E-462F-8761-53B136BA4725}" presName="rootText" presStyleLbl="node2" presStyleIdx="0" presStyleCnt="3">
        <dgm:presLayoutVars>
          <dgm:chPref val="3"/>
        </dgm:presLayoutVars>
      </dgm:prSet>
      <dgm:spPr/>
    </dgm:pt>
    <dgm:pt modelId="{B2CE395D-E83F-47D0-B776-D0BD8794729B}" type="pres">
      <dgm:prSet presAssocID="{1F777D78-975E-462F-8761-53B136BA4725}" presName="rootConnector" presStyleLbl="node2" presStyleIdx="0" presStyleCnt="3"/>
      <dgm:spPr/>
    </dgm:pt>
    <dgm:pt modelId="{E1E4FC69-F481-47A7-A0CF-195E058A8BE9}" type="pres">
      <dgm:prSet presAssocID="{1F777D78-975E-462F-8761-53B136BA4725}" presName="hierChild4" presStyleCnt="0"/>
      <dgm:spPr/>
    </dgm:pt>
    <dgm:pt modelId="{0DAF87E1-26B9-436A-9A3B-83B08C70FE2B}" type="pres">
      <dgm:prSet presAssocID="{1F777D78-975E-462F-8761-53B136BA4725}" presName="hierChild5" presStyleCnt="0"/>
      <dgm:spPr/>
    </dgm:pt>
    <dgm:pt modelId="{EAC88691-8A2D-4AE1-BE62-3810EC03DD39}" type="pres">
      <dgm:prSet presAssocID="{276B4FB6-B174-435E-9EA5-7633E22A95EA}" presName="Name37" presStyleLbl="parChTrans1D2" presStyleIdx="1" presStyleCnt="3"/>
      <dgm:spPr/>
    </dgm:pt>
    <dgm:pt modelId="{341C5924-E5A6-4CC7-9C8C-565AC6DBF50A}" type="pres">
      <dgm:prSet presAssocID="{C6800696-9C29-4D2A-A6C2-90F12A026569}" presName="hierRoot2" presStyleCnt="0">
        <dgm:presLayoutVars>
          <dgm:hierBranch val="init"/>
        </dgm:presLayoutVars>
      </dgm:prSet>
      <dgm:spPr/>
    </dgm:pt>
    <dgm:pt modelId="{D817A3F9-E7B6-40A1-BA6A-7D6C2B86C35D}" type="pres">
      <dgm:prSet presAssocID="{C6800696-9C29-4D2A-A6C2-90F12A026569}" presName="rootComposite" presStyleCnt="0"/>
      <dgm:spPr/>
    </dgm:pt>
    <dgm:pt modelId="{17584104-3096-48FE-A1CF-9F4F41709316}" type="pres">
      <dgm:prSet presAssocID="{C6800696-9C29-4D2A-A6C2-90F12A026569}" presName="rootText" presStyleLbl="node2" presStyleIdx="1" presStyleCnt="3">
        <dgm:presLayoutVars>
          <dgm:chPref val="3"/>
        </dgm:presLayoutVars>
      </dgm:prSet>
      <dgm:spPr/>
    </dgm:pt>
    <dgm:pt modelId="{001185AF-C0EA-4BDD-B6F7-C38B2445884B}" type="pres">
      <dgm:prSet presAssocID="{C6800696-9C29-4D2A-A6C2-90F12A026569}" presName="rootConnector" presStyleLbl="node2" presStyleIdx="1" presStyleCnt="3"/>
      <dgm:spPr/>
    </dgm:pt>
    <dgm:pt modelId="{9DEDD412-768C-4245-AA5B-5E1E41B82EBA}" type="pres">
      <dgm:prSet presAssocID="{C6800696-9C29-4D2A-A6C2-90F12A026569}" presName="hierChild4" presStyleCnt="0"/>
      <dgm:spPr/>
    </dgm:pt>
    <dgm:pt modelId="{C916950F-787D-4B4B-BE65-03277AA3136B}" type="pres">
      <dgm:prSet presAssocID="{C6800696-9C29-4D2A-A6C2-90F12A026569}" presName="hierChild5" presStyleCnt="0"/>
      <dgm:spPr/>
    </dgm:pt>
    <dgm:pt modelId="{40729BD1-A814-441C-8ACD-B3396CFDE9E1}" type="pres">
      <dgm:prSet presAssocID="{C82CFB0F-E742-4C85-A09E-C48BC6494E54}" presName="Name37" presStyleLbl="parChTrans1D2" presStyleIdx="2" presStyleCnt="3"/>
      <dgm:spPr/>
    </dgm:pt>
    <dgm:pt modelId="{30725DED-E94C-4ED2-A78F-E6FCDA43026A}" type="pres">
      <dgm:prSet presAssocID="{E795062A-C94A-483F-B2BB-420EBAC480C7}" presName="hierRoot2" presStyleCnt="0">
        <dgm:presLayoutVars>
          <dgm:hierBranch val="init"/>
        </dgm:presLayoutVars>
      </dgm:prSet>
      <dgm:spPr/>
    </dgm:pt>
    <dgm:pt modelId="{6AB09919-9C85-4182-9C9C-A1CC4AFA7716}" type="pres">
      <dgm:prSet presAssocID="{E795062A-C94A-483F-B2BB-420EBAC480C7}" presName="rootComposite" presStyleCnt="0"/>
      <dgm:spPr/>
    </dgm:pt>
    <dgm:pt modelId="{6EA47BDB-7E11-4D53-A994-33D8852F4261}" type="pres">
      <dgm:prSet presAssocID="{E795062A-C94A-483F-B2BB-420EBAC480C7}" presName="rootText" presStyleLbl="node2" presStyleIdx="2" presStyleCnt="3">
        <dgm:presLayoutVars>
          <dgm:chPref val="3"/>
        </dgm:presLayoutVars>
      </dgm:prSet>
      <dgm:spPr/>
    </dgm:pt>
    <dgm:pt modelId="{23DFBE97-F0A8-4963-98F4-CAC2D578D4CE}" type="pres">
      <dgm:prSet presAssocID="{E795062A-C94A-483F-B2BB-420EBAC480C7}" presName="rootConnector" presStyleLbl="node2" presStyleIdx="2" presStyleCnt="3"/>
      <dgm:spPr/>
    </dgm:pt>
    <dgm:pt modelId="{3598B7E1-F163-4BA9-8C69-560BFB859DA4}" type="pres">
      <dgm:prSet presAssocID="{E795062A-C94A-483F-B2BB-420EBAC480C7}" presName="hierChild4" presStyleCnt="0"/>
      <dgm:spPr/>
    </dgm:pt>
    <dgm:pt modelId="{5F478BC2-136B-4C40-B758-EBA8BDDC0A83}" type="pres">
      <dgm:prSet presAssocID="{E795062A-C94A-483F-B2BB-420EBAC480C7}" presName="hierChild5" presStyleCnt="0"/>
      <dgm:spPr/>
    </dgm:pt>
    <dgm:pt modelId="{C1D1FE21-0194-4E4B-9EF9-2E208D8AE911}" type="pres">
      <dgm:prSet presAssocID="{F003835E-9DAC-4BCF-BFF8-F72D37CEDDAF}" presName="hierChild3" presStyleCnt="0"/>
      <dgm:spPr/>
    </dgm:pt>
  </dgm:ptLst>
  <dgm:cxnLst>
    <dgm:cxn modelId="{A6B82B2A-CB34-419A-A398-6E92190D3D24}" type="presOf" srcId="{C6800696-9C29-4D2A-A6C2-90F12A026569}" destId="{001185AF-C0EA-4BDD-B6F7-C38B2445884B}" srcOrd="1" destOrd="0" presId="urn:microsoft.com/office/officeart/2005/8/layout/orgChart1"/>
    <dgm:cxn modelId="{6D9AC72F-CFF1-451D-A119-9C5F77F4B672}" type="presOf" srcId="{1F777D78-975E-462F-8761-53B136BA4725}" destId="{B2CE395D-E83F-47D0-B776-D0BD8794729B}" srcOrd="1" destOrd="0" presId="urn:microsoft.com/office/officeart/2005/8/layout/orgChart1"/>
    <dgm:cxn modelId="{1BE86238-D6C7-4BCF-B437-2D8D8490B165}" type="presOf" srcId="{E795062A-C94A-483F-B2BB-420EBAC480C7}" destId="{6EA47BDB-7E11-4D53-A994-33D8852F4261}" srcOrd="0" destOrd="0" presId="urn:microsoft.com/office/officeart/2005/8/layout/orgChart1"/>
    <dgm:cxn modelId="{C64CF256-20DE-43DE-8591-E649E01C75C9}" type="presOf" srcId="{C6800696-9C29-4D2A-A6C2-90F12A026569}" destId="{17584104-3096-48FE-A1CF-9F4F41709316}" srcOrd="0" destOrd="0" presId="urn:microsoft.com/office/officeart/2005/8/layout/orgChart1"/>
    <dgm:cxn modelId="{38344B58-CE81-44B8-AE10-D83F3F2B9CB6}" srcId="{F003835E-9DAC-4BCF-BFF8-F72D37CEDDAF}" destId="{E795062A-C94A-483F-B2BB-420EBAC480C7}" srcOrd="2" destOrd="0" parTransId="{C82CFB0F-E742-4C85-A09E-C48BC6494E54}" sibTransId="{7453E67E-30CC-4295-AC95-5854038CB47D}"/>
    <dgm:cxn modelId="{F0548178-F1CB-451A-8AA2-C542FAAA60EF}" type="presOf" srcId="{C82CFB0F-E742-4C85-A09E-C48BC6494E54}" destId="{40729BD1-A814-441C-8ACD-B3396CFDE9E1}" srcOrd="0" destOrd="0" presId="urn:microsoft.com/office/officeart/2005/8/layout/orgChart1"/>
    <dgm:cxn modelId="{DBE47696-4612-44AC-A32E-85A72BBD8F3C}" type="presOf" srcId="{1F777D78-975E-462F-8761-53B136BA4725}" destId="{6D7632C4-C171-4C1B-9221-6C1C0B192B7C}" srcOrd="0" destOrd="0" presId="urn:microsoft.com/office/officeart/2005/8/layout/orgChart1"/>
    <dgm:cxn modelId="{DAE62E99-DC0C-4B6C-9B8B-D6AEA9F4C0AE}" type="presOf" srcId="{276B4FB6-B174-435E-9EA5-7633E22A95EA}" destId="{EAC88691-8A2D-4AE1-BE62-3810EC03DD39}" srcOrd="0" destOrd="0" presId="urn:microsoft.com/office/officeart/2005/8/layout/orgChart1"/>
    <dgm:cxn modelId="{08F8939C-A871-4B79-A0B4-FFF07C12B14F}" type="presOf" srcId="{F003835E-9DAC-4BCF-BFF8-F72D37CEDDAF}" destId="{1290881F-CA39-4F5B-A955-BF0302B8BA47}" srcOrd="0" destOrd="0" presId="urn:microsoft.com/office/officeart/2005/8/layout/orgChart1"/>
    <dgm:cxn modelId="{2443E7AB-14A4-45DE-B24C-96EB4E8A3528}" type="presOf" srcId="{E795062A-C94A-483F-B2BB-420EBAC480C7}" destId="{23DFBE97-F0A8-4963-98F4-CAC2D578D4CE}" srcOrd="1" destOrd="0" presId="urn:microsoft.com/office/officeart/2005/8/layout/orgChart1"/>
    <dgm:cxn modelId="{F44298B3-EB8C-4A48-AE7E-9934EDD9A452}" srcId="{F003835E-9DAC-4BCF-BFF8-F72D37CEDDAF}" destId="{C6800696-9C29-4D2A-A6C2-90F12A026569}" srcOrd="1" destOrd="0" parTransId="{276B4FB6-B174-435E-9EA5-7633E22A95EA}" sibTransId="{716CF330-E75D-4645-9A36-5C074ECBCF5D}"/>
    <dgm:cxn modelId="{053FC3BF-CABC-4DD8-86C7-E97FF98B166B}" srcId="{F003835E-9DAC-4BCF-BFF8-F72D37CEDDAF}" destId="{1F777D78-975E-462F-8761-53B136BA4725}" srcOrd="0" destOrd="0" parTransId="{23C0DDC9-98CA-4BA5-B302-D2F5C2E20CE5}" sibTransId="{C0CB9589-CC1E-4E46-930E-047171F4A96E}"/>
    <dgm:cxn modelId="{30CF4BC7-6AD7-4606-9A43-3AE3418C3C9D}" type="presOf" srcId="{F003835E-9DAC-4BCF-BFF8-F72D37CEDDAF}" destId="{5FF82232-ECF8-4B48-B2B8-ED977416E358}" srcOrd="1" destOrd="0" presId="urn:microsoft.com/office/officeart/2005/8/layout/orgChart1"/>
    <dgm:cxn modelId="{CE3387CF-F8E9-441C-8BCD-E4DCDC40EB5A}" type="presOf" srcId="{23C0DDC9-98CA-4BA5-B302-D2F5C2E20CE5}" destId="{CEDCDE0A-CF99-44C6-BFE2-DECA09D756A0}" srcOrd="0" destOrd="0" presId="urn:microsoft.com/office/officeart/2005/8/layout/orgChart1"/>
    <dgm:cxn modelId="{AB3897F1-F3A6-49B9-B0A7-7070545F3422}" type="presOf" srcId="{07A74537-0EB8-4C0E-B953-53C0C89A2C6A}" destId="{F89084BA-2D9C-4433-AC7E-77777344F8A8}" srcOrd="0" destOrd="0" presId="urn:microsoft.com/office/officeart/2005/8/layout/orgChart1"/>
    <dgm:cxn modelId="{5F21AFFF-7EF1-4A39-9FDB-86BEE8D965BD}" srcId="{07A74537-0EB8-4C0E-B953-53C0C89A2C6A}" destId="{F003835E-9DAC-4BCF-BFF8-F72D37CEDDAF}" srcOrd="0" destOrd="0" parTransId="{ABC0E2A4-A3A7-49BF-AFEF-18F876CBD6DC}" sibTransId="{3123019F-2883-4A2F-964E-5601784D4EFC}"/>
    <dgm:cxn modelId="{43EA513B-5628-4A33-8E12-197C1151945F}" type="presParOf" srcId="{F89084BA-2D9C-4433-AC7E-77777344F8A8}" destId="{B358DEB4-56F5-4B14-ADFE-97A401AED10B}" srcOrd="0" destOrd="0" presId="urn:microsoft.com/office/officeart/2005/8/layout/orgChart1"/>
    <dgm:cxn modelId="{E01CDA75-E29D-4627-AC24-18309ACBDDF9}" type="presParOf" srcId="{B358DEB4-56F5-4B14-ADFE-97A401AED10B}" destId="{5997CD73-1E67-44A4-919A-F8D4241DC6B1}" srcOrd="0" destOrd="0" presId="urn:microsoft.com/office/officeart/2005/8/layout/orgChart1"/>
    <dgm:cxn modelId="{A873413E-CA07-44EB-A58A-1E4DD22D3FCE}" type="presParOf" srcId="{5997CD73-1E67-44A4-919A-F8D4241DC6B1}" destId="{1290881F-CA39-4F5B-A955-BF0302B8BA47}" srcOrd="0" destOrd="0" presId="urn:microsoft.com/office/officeart/2005/8/layout/orgChart1"/>
    <dgm:cxn modelId="{3CB24B3C-A35D-4ECF-A6E1-37595D27822D}" type="presParOf" srcId="{5997CD73-1E67-44A4-919A-F8D4241DC6B1}" destId="{5FF82232-ECF8-4B48-B2B8-ED977416E358}" srcOrd="1" destOrd="0" presId="urn:microsoft.com/office/officeart/2005/8/layout/orgChart1"/>
    <dgm:cxn modelId="{7BA99273-D1AE-477D-BA63-C31E7ED89729}" type="presParOf" srcId="{B358DEB4-56F5-4B14-ADFE-97A401AED10B}" destId="{7D8F049D-0101-4150-8D82-7CFEB8CF8C9F}" srcOrd="1" destOrd="0" presId="urn:microsoft.com/office/officeart/2005/8/layout/orgChart1"/>
    <dgm:cxn modelId="{7FF92733-9163-4E0A-BA16-687A5255E54C}" type="presParOf" srcId="{7D8F049D-0101-4150-8D82-7CFEB8CF8C9F}" destId="{CEDCDE0A-CF99-44C6-BFE2-DECA09D756A0}" srcOrd="0" destOrd="0" presId="urn:microsoft.com/office/officeart/2005/8/layout/orgChart1"/>
    <dgm:cxn modelId="{E275C4A3-59F0-47AB-95A8-FDF921C94203}" type="presParOf" srcId="{7D8F049D-0101-4150-8D82-7CFEB8CF8C9F}" destId="{F617E1FC-0B3A-47E9-A9D4-F80F68845ECA}" srcOrd="1" destOrd="0" presId="urn:microsoft.com/office/officeart/2005/8/layout/orgChart1"/>
    <dgm:cxn modelId="{F3218930-E5A6-44E2-88CA-A15ABEB50D36}" type="presParOf" srcId="{F617E1FC-0B3A-47E9-A9D4-F80F68845ECA}" destId="{17CCCB0E-EF62-4BCD-BB22-B681CD2EE5E2}" srcOrd="0" destOrd="0" presId="urn:microsoft.com/office/officeart/2005/8/layout/orgChart1"/>
    <dgm:cxn modelId="{521902DF-6A2D-4681-82CC-1044773AA8AA}" type="presParOf" srcId="{17CCCB0E-EF62-4BCD-BB22-B681CD2EE5E2}" destId="{6D7632C4-C171-4C1B-9221-6C1C0B192B7C}" srcOrd="0" destOrd="0" presId="urn:microsoft.com/office/officeart/2005/8/layout/orgChart1"/>
    <dgm:cxn modelId="{D7E520FA-C22D-48BA-BBF9-7FFECA7AB989}" type="presParOf" srcId="{17CCCB0E-EF62-4BCD-BB22-B681CD2EE5E2}" destId="{B2CE395D-E83F-47D0-B776-D0BD8794729B}" srcOrd="1" destOrd="0" presId="urn:microsoft.com/office/officeart/2005/8/layout/orgChart1"/>
    <dgm:cxn modelId="{898ACAA7-EA57-44BE-B926-22BE9219E2E3}" type="presParOf" srcId="{F617E1FC-0B3A-47E9-A9D4-F80F68845ECA}" destId="{E1E4FC69-F481-47A7-A0CF-195E058A8BE9}" srcOrd="1" destOrd="0" presId="urn:microsoft.com/office/officeart/2005/8/layout/orgChart1"/>
    <dgm:cxn modelId="{FF215059-B542-4974-945F-F567B64E4382}" type="presParOf" srcId="{F617E1FC-0B3A-47E9-A9D4-F80F68845ECA}" destId="{0DAF87E1-26B9-436A-9A3B-83B08C70FE2B}" srcOrd="2" destOrd="0" presId="urn:microsoft.com/office/officeart/2005/8/layout/orgChart1"/>
    <dgm:cxn modelId="{ED06FB47-3628-4E2C-A7E9-5E7054A1037E}" type="presParOf" srcId="{7D8F049D-0101-4150-8D82-7CFEB8CF8C9F}" destId="{EAC88691-8A2D-4AE1-BE62-3810EC03DD39}" srcOrd="2" destOrd="0" presId="urn:microsoft.com/office/officeart/2005/8/layout/orgChart1"/>
    <dgm:cxn modelId="{87EC43C5-4C3A-45BC-B0D4-A86156F0C3F5}" type="presParOf" srcId="{7D8F049D-0101-4150-8D82-7CFEB8CF8C9F}" destId="{341C5924-E5A6-4CC7-9C8C-565AC6DBF50A}" srcOrd="3" destOrd="0" presId="urn:microsoft.com/office/officeart/2005/8/layout/orgChart1"/>
    <dgm:cxn modelId="{42220DBC-50AA-49D6-AA19-57FC752BE0FC}" type="presParOf" srcId="{341C5924-E5A6-4CC7-9C8C-565AC6DBF50A}" destId="{D817A3F9-E7B6-40A1-BA6A-7D6C2B86C35D}" srcOrd="0" destOrd="0" presId="urn:microsoft.com/office/officeart/2005/8/layout/orgChart1"/>
    <dgm:cxn modelId="{E62E8ADE-E843-4988-83DD-3B29A543C309}" type="presParOf" srcId="{D817A3F9-E7B6-40A1-BA6A-7D6C2B86C35D}" destId="{17584104-3096-48FE-A1CF-9F4F41709316}" srcOrd="0" destOrd="0" presId="urn:microsoft.com/office/officeart/2005/8/layout/orgChart1"/>
    <dgm:cxn modelId="{B2FEB1EE-17CC-47E9-B80B-55C8E97C5DCF}" type="presParOf" srcId="{D817A3F9-E7B6-40A1-BA6A-7D6C2B86C35D}" destId="{001185AF-C0EA-4BDD-B6F7-C38B2445884B}" srcOrd="1" destOrd="0" presId="urn:microsoft.com/office/officeart/2005/8/layout/orgChart1"/>
    <dgm:cxn modelId="{B96F6A46-7C73-40F5-996E-0653D33033B8}" type="presParOf" srcId="{341C5924-E5A6-4CC7-9C8C-565AC6DBF50A}" destId="{9DEDD412-768C-4245-AA5B-5E1E41B82EBA}" srcOrd="1" destOrd="0" presId="urn:microsoft.com/office/officeart/2005/8/layout/orgChart1"/>
    <dgm:cxn modelId="{B424CE2C-084A-47A7-878A-A1BDA22E7657}" type="presParOf" srcId="{341C5924-E5A6-4CC7-9C8C-565AC6DBF50A}" destId="{C916950F-787D-4B4B-BE65-03277AA3136B}" srcOrd="2" destOrd="0" presId="urn:microsoft.com/office/officeart/2005/8/layout/orgChart1"/>
    <dgm:cxn modelId="{96A551CF-C771-4988-A8BF-977DBBC99DB5}" type="presParOf" srcId="{7D8F049D-0101-4150-8D82-7CFEB8CF8C9F}" destId="{40729BD1-A814-441C-8ACD-B3396CFDE9E1}" srcOrd="4" destOrd="0" presId="urn:microsoft.com/office/officeart/2005/8/layout/orgChart1"/>
    <dgm:cxn modelId="{981FCC14-7C86-486C-A409-E1C025785920}" type="presParOf" srcId="{7D8F049D-0101-4150-8D82-7CFEB8CF8C9F}" destId="{30725DED-E94C-4ED2-A78F-E6FCDA43026A}" srcOrd="5" destOrd="0" presId="urn:microsoft.com/office/officeart/2005/8/layout/orgChart1"/>
    <dgm:cxn modelId="{6C63DBE4-5F4E-4CD9-9194-A4FA6A8E9E1E}" type="presParOf" srcId="{30725DED-E94C-4ED2-A78F-E6FCDA43026A}" destId="{6AB09919-9C85-4182-9C9C-A1CC4AFA7716}" srcOrd="0" destOrd="0" presId="urn:microsoft.com/office/officeart/2005/8/layout/orgChart1"/>
    <dgm:cxn modelId="{09A551D8-E263-44F2-BCC7-EB2C348441B0}" type="presParOf" srcId="{6AB09919-9C85-4182-9C9C-A1CC4AFA7716}" destId="{6EA47BDB-7E11-4D53-A994-33D8852F4261}" srcOrd="0" destOrd="0" presId="urn:microsoft.com/office/officeart/2005/8/layout/orgChart1"/>
    <dgm:cxn modelId="{D860FD63-E53F-47A3-9E62-B9364E8766DF}" type="presParOf" srcId="{6AB09919-9C85-4182-9C9C-A1CC4AFA7716}" destId="{23DFBE97-F0A8-4963-98F4-CAC2D578D4CE}" srcOrd="1" destOrd="0" presId="urn:microsoft.com/office/officeart/2005/8/layout/orgChart1"/>
    <dgm:cxn modelId="{385A3A9E-AC78-4216-B6E3-8CD444F57802}" type="presParOf" srcId="{30725DED-E94C-4ED2-A78F-E6FCDA43026A}" destId="{3598B7E1-F163-4BA9-8C69-560BFB859DA4}" srcOrd="1" destOrd="0" presId="urn:microsoft.com/office/officeart/2005/8/layout/orgChart1"/>
    <dgm:cxn modelId="{3FAC9BE1-2AF7-4BE8-AF7A-861EB855F005}" type="presParOf" srcId="{30725DED-E94C-4ED2-A78F-E6FCDA43026A}" destId="{5F478BC2-136B-4C40-B758-EBA8BDDC0A83}" srcOrd="2" destOrd="0" presId="urn:microsoft.com/office/officeart/2005/8/layout/orgChart1"/>
    <dgm:cxn modelId="{DCD22DBC-89EC-4CDD-B904-40AFFD482D03}" type="presParOf" srcId="{B358DEB4-56F5-4B14-ADFE-97A401AED10B}" destId="{C1D1FE21-0194-4E4B-9EF9-2E208D8AE9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A9277-B6F8-43C5-8279-E8EE500EB8B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663D9AE-023E-445E-9E6D-6E9AE1EE0388}">
      <dgm:prSet phldrT="[文字]"/>
      <dgm:spPr/>
      <dgm:t>
        <a:bodyPr/>
        <a:lstStyle/>
        <a:p>
          <a:r>
            <a:rPr lang="en-US" altLang="zh-TW"/>
            <a:t>Reinforcement Learning</a:t>
          </a:r>
          <a:endParaRPr lang="zh-TW" altLang="en-US"/>
        </a:p>
      </dgm:t>
    </dgm:pt>
    <dgm:pt modelId="{CDE785EE-55EA-493D-A6ED-790AD65C00A8}" type="parTrans" cxnId="{08A7C02A-3867-4FDF-9EE1-7DA34AE2480D}">
      <dgm:prSet/>
      <dgm:spPr/>
      <dgm:t>
        <a:bodyPr/>
        <a:lstStyle/>
        <a:p>
          <a:endParaRPr lang="zh-TW" altLang="en-US"/>
        </a:p>
      </dgm:t>
    </dgm:pt>
    <dgm:pt modelId="{32FA48E4-E92E-420F-937A-F5705AAB86CA}" type="sibTrans" cxnId="{08A7C02A-3867-4FDF-9EE1-7DA34AE2480D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2F7155FB-1CE1-4758-BD17-557EDF972CC0}">
      <dgm:prSet phldrT="[文字]"/>
      <dgm:spPr/>
      <dgm:t>
        <a:bodyPr/>
        <a:lstStyle/>
        <a:p>
          <a:r>
            <a:rPr lang="en-US" altLang="zh-TW"/>
            <a:t>Optimal Actor</a:t>
          </a:r>
          <a:endParaRPr lang="zh-TW" altLang="en-US"/>
        </a:p>
      </dgm:t>
    </dgm:pt>
    <dgm:pt modelId="{775AEB52-2C0D-4E21-9501-93C5433D0FF2}" type="parTrans" cxnId="{1B39DD1F-F89C-403A-8C2F-775134D9A334}">
      <dgm:prSet/>
      <dgm:spPr/>
      <dgm:t>
        <a:bodyPr/>
        <a:lstStyle/>
        <a:p>
          <a:endParaRPr lang="zh-TW" altLang="en-US"/>
        </a:p>
      </dgm:t>
    </dgm:pt>
    <dgm:pt modelId="{FDCF3A3D-47BF-4572-84B0-8B3A372DFFFA}" type="sibTrans" cxnId="{1B39DD1F-F89C-403A-8C2F-775134D9A334}">
      <dgm:prSet/>
      <dgm:spPr/>
      <dgm:t>
        <a:bodyPr/>
        <a:lstStyle/>
        <a:p>
          <a:endParaRPr lang="zh-TW" altLang="en-US"/>
        </a:p>
      </dgm:t>
    </dgm:pt>
    <dgm:pt modelId="{C0BD7AFB-1886-4D12-9590-E9BCC2D62436}">
      <dgm:prSet phldrT="[文字]"/>
      <dgm:spPr/>
      <dgm:t>
        <a:bodyPr/>
        <a:lstStyle/>
        <a:p>
          <a:r>
            <a:rPr lang="en-US" altLang="zh-TW"/>
            <a:t>Reward Function</a:t>
          </a:r>
          <a:endParaRPr lang="zh-TW" altLang="en-US"/>
        </a:p>
      </dgm:t>
    </dgm:pt>
    <dgm:pt modelId="{8F190E69-BF97-482E-A95F-8D82062109CE}" type="sibTrans" cxnId="{5F0BE4EF-B751-49F1-9BE8-19BEE5E66D5B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B6EF85E0-F2BA-451C-9C66-092F5941E1F8}" type="parTrans" cxnId="{5F0BE4EF-B751-49F1-9BE8-19BEE5E66D5B}">
      <dgm:prSet/>
      <dgm:spPr/>
      <dgm:t>
        <a:bodyPr/>
        <a:lstStyle/>
        <a:p>
          <a:endParaRPr lang="zh-TW" altLang="en-US"/>
        </a:p>
      </dgm:t>
    </dgm:pt>
    <dgm:pt modelId="{4984F81D-E7DB-4861-B6A4-59258244721C}" type="pres">
      <dgm:prSet presAssocID="{3AEA9277-B6F8-43C5-8279-E8EE500EB8BF}" presName="Name0" presStyleCnt="0">
        <dgm:presLayoutVars>
          <dgm:dir/>
          <dgm:resizeHandles val="exact"/>
        </dgm:presLayoutVars>
      </dgm:prSet>
      <dgm:spPr/>
    </dgm:pt>
    <dgm:pt modelId="{4765C4E4-E1FB-4524-88AD-02FF65C25B74}" type="pres">
      <dgm:prSet presAssocID="{C0BD7AFB-1886-4D12-9590-E9BCC2D62436}" presName="node" presStyleLbl="node1" presStyleIdx="0" presStyleCnt="3">
        <dgm:presLayoutVars>
          <dgm:bulletEnabled val="1"/>
        </dgm:presLayoutVars>
      </dgm:prSet>
      <dgm:spPr/>
    </dgm:pt>
    <dgm:pt modelId="{2017BB6A-3383-4BBD-95E3-8C9854135BC8}" type="pres">
      <dgm:prSet presAssocID="{8F190E69-BF97-482E-A95F-8D82062109CE}" presName="sibTrans" presStyleLbl="sibTrans2D1" presStyleIdx="0" presStyleCnt="2"/>
      <dgm:spPr/>
    </dgm:pt>
    <dgm:pt modelId="{AFC23159-BC52-4E64-A0E5-54C3ED37136A}" type="pres">
      <dgm:prSet presAssocID="{8F190E69-BF97-482E-A95F-8D82062109CE}" presName="connectorText" presStyleLbl="sibTrans2D1" presStyleIdx="0" presStyleCnt="2"/>
      <dgm:spPr/>
    </dgm:pt>
    <dgm:pt modelId="{C80C985E-EC3D-41EB-BC0E-BBE19D5FC4CB}" type="pres">
      <dgm:prSet presAssocID="{F663D9AE-023E-445E-9E6D-6E9AE1EE0388}" presName="node" presStyleLbl="node1" presStyleIdx="1" presStyleCnt="3">
        <dgm:presLayoutVars>
          <dgm:bulletEnabled val="1"/>
        </dgm:presLayoutVars>
      </dgm:prSet>
      <dgm:spPr/>
    </dgm:pt>
    <dgm:pt modelId="{F2D10A0E-1623-4C80-B937-410891E7A3AE}" type="pres">
      <dgm:prSet presAssocID="{32FA48E4-E92E-420F-937A-F5705AAB86CA}" presName="sibTrans" presStyleLbl="sibTrans2D1" presStyleIdx="1" presStyleCnt="2"/>
      <dgm:spPr/>
    </dgm:pt>
    <dgm:pt modelId="{6C3DB0FE-54CD-4358-93CD-6A92306BF54D}" type="pres">
      <dgm:prSet presAssocID="{32FA48E4-E92E-420F-937A-F5705AAB86CA}" presName="connectorText" presStyleLbl="sibTrans2D1" presStyleIdx="1" presStyleCnt="2"/>
      <dgm:spPr/>
    </dgm:pt>
    <dgm:pt modelId="{FA0F5AAF-6798-4157-901B-C122E91217F3}" type="pres">
      <dgm:prSet presAssocID="{2F7155FB-1CE1-4758-BD17-557EDF972CC0}" presName="node" presStyleLbl="node1" presStyleIdx="2" presStyleCnt="3">
        <dgm:presLayoutVars>
          <dgm:bulletEnabled val="1"/>
        </dgm:presLayoutVars>
      </dgm:prSet>
      <dgm:spPr/>
    </dgm:pt>
  </dgm:ptLst>
  <dgm:cxnLst>
    <dgm:cxn modelId="{C88E4413-3A84-44C4-A95D-3525DC5593AD}" type="presOf" srcId="{8F190E69-BF97-482E-A95F-8D82062109CE}" destId="{AFC23159-BC52-4E64-A0E5-54C3ED37136A}" srcOrd="1" destOrd="0" presId="urn:microsoft.com/office/officeart/2005/8/layout/process1"/>
    <dgm:cxn modelId="{1B39DD1F-F89C-403A-8C2F-775134D9A334}" srcId="{3AEA9277-B6F8-43C5-8279-E8EE500EB8BF}" destId="{2F7155FB-1CE1-4758-BD17-557EDF972CC0}" srcOrd="2" destOrd="0" parTransId="{775AEB52-2C0D-4E21-9501-93C5433D0FF2}" sibTransId="{FDCF3A3D-47BF-4572-84B0-8B3A372DFFFA}"/>
    <dgm:cxn modelId="{08A7C02A-3867-4FDF-9EE1-7DA34AE2480D}" srcId="{3AEA9277-B6F8-43C5-8279-E8EE500EB8BF}" destId="{F663D9AE-023E-445E-9E6D-6E9AE1EE0388}" srcOrd="1" destOrd="0" parTransId="{CDE785EE-55EA-493D-A6ED-790AD65C00A8}" sibTransId="{32FA48E4-E92E-420F-937A-F5705AAB86CA}"/>
    <dgm:cxn modelId="{41D6B756-3870-42FA-851B-956DC26D28DF}" type="presOf" srcId="{32FA48E4-E92E-420F-937A-F5705AAB86CA}" destId="{6C3DB0FE-54CD-4358-93CD-6A92306BF54D}" srcOrd="1" destOrd="0" presId="urn:microsoft.com/office/officeart/2005/8/layout/process1"/>
    <dgm:cxn modelId="{6CDA7C86-FE57-47FB-B371-7D30A554E0F6}" type="presOf" srcId="{F663D9AE-023E-445E-9E6D-6E9AE1EE0388}" destId="{C80C985E-EC3D-41EB-BC0E-BBE19D5FC4CB}" srcOrd="0" destOrd="0" presId="urn:microsoft.com/office/officeart/2005/8/layout/process1"/>
    <dgm:cxn modelId="{ED7806C3-A2E0-4B9A-BC08-27F69D895DB8}" type="presOf" srcId="{2F7155FB-1CE1-4758-BD17-557EDF972CC0}" destId="{FA0F5AAF-6798-4157-901B-C122E91217F3}" srcOrd="0" destOrd="0" presId="urn:microsoft.com/office/officeart/2005/8/layout/process1"/>
    <dgm:cxn modelId="{CDD060D2-CD25-40F7-810D-CF3402A6F2B5}" type="presOf" srcId="{8F190E69-BF97-482E-A95F-8D82062109CE}" destId="{2017BB6A-3383-4BBD-95E3-8C9854135BC8}" srcOrd="0" destOrd="0" presId="urn:microsoft.com/office/officeart/2005/8/layout/process1"/>
    <dgm:cxn modelId="{109316E5-DA82-49A8-A28C-8DE783261D4D}" type="presOf" srcId="{C0BD7AFB-1886-4D12-9590-E9BCC2D62436}" destId="{4765C4E4-E1FB-4524-88AD-02FF65C25B74}" srcOrd="0" destOrd="0" presId="urn:microsoft.com/office/officeart/2005/8/layout/process1"/>
    <dgm:cxn modelId="{5DA002E8-6A43-46C2-B1B9-16BA1F467DDF}" type="presOf" srcId="{3AEA9277-B6F8-43C5-8279-E8EE500EB8BF}" destId="{4984F81D-E7DB-4861-B6A4-59258244721C}" srcOrd="0" destOrd="0" presId="urn:microsoft.com/office/officeart/2005/8/layout/process1"/>
    <dgm:cxn modelId="{5F0BE4EF-B751-49F1-9BE8-19BEE5E66D5B}" srcId="{3AEA9277-B6F8-43C5-8279-E8EE500EB8BF}" destId="{C0BD7AFB-1886-4D12-9590-E9BCC2D62436}" srcOrd="0" destOrd="0" parTransId="{B6EF85E0-F2BA-451C-9C66-092F5941E1F8}" sibTransId="{8F190E69-BF97-482E-A95F-8D82062109CE}"/>
    <dgm:cxn modelId="{62C1CBF9-22DA-4A2F-BFA5-F85A39D0AF26}" type="presOf" srcId="{32FA48E4-E92E-420F-937A-F5705AAB86CA}" destId="{F2D10A0E-1623-4C80-B937-410891E7A3AE}" srcOrd="0" destOrd="0" presId="urn:microsoft.com/office/officeart/2005/8/layout/process1"/>
    <dgm:cxn modelId="{9BBB390F-48EC-451B-90C1-2807CE7549AF}" type="presParOf" srcId="{4984F81D-E7DB-4861-B6A4-59258244721C}" destId="{4765C4E4-E1FB-4524-88AD-02FF65C25B74}" srcOrd="0" destOrd="0" presId="urn:microsoft.com/office/officeart/2005/8/layout/process1"/>
    <dgm:cxn modelId="{F33347ED-4DC1-45D9-8559-6F5BF834F9BE}" type="presParOf" srcId="{4984F81D-E7DB-4861-B6A4-59258244721C}" destId="{2017BB6A-3383-4BBD-95E3-8C9854135BC8}" srcOrd="1" destOrd="0" presId="urn:microsoft.com/office/officeart/2005/8/layout/process1"/>
    <dgm:cxn modelId="{13A73C3D-DBC4-46D3-A0A9-7AA011EE79D0}" type="presParOf" srcId="{2017BB6A-3383-4BBD-95E3-8C9854135BC8}" destId="{AFC23159-BC52-4E64-A0E5-54C3ED37136A}" srcOrd="0" destOrd="0" presId="urn:microsoft.com/office/officeart/2005/8/layout/process1"/>
    <dgm:cxn modelId="{608A9D96-D8C7-4E56-AB53-4C67D60A4E17}" type="presParOf" srcId="{4984F81D-E7DB-4861-B6A4-59258244721C}" destId="{C80C985E-EC3D-41EB-BC0E-BBE19D5FC4CB}" srcOrd="2" destOrd="0" presId="urn:microsoft.com/office/officeart/2005/8/layout/process1"/>
    <dgm:cxn modelId="{9EFD268B-849B-41F2-A3CB-BE09CE7E5C1D}" type="presParOf" srcId="{4984F81D-E7DB-4861-B6A4-59258244721C}" destId="{F2D10A0E-1623-4C80-B937-410891E7A3AE}" srcOrd="3" destOrd="0" presId="urn:microsoft.com/office/officeart/2005/8/layout/process1"/>
    <dgm:cxn modelId="{9F94E88B-399F-4975-A81E-1D46381D1F80}" type="presParOf" srcId="{F2D10A0E-1623-4C80-B937-410891E7A3AE}" destId="{6C3DB0FE-54CD-4358-93CD-6A92306BF54D}" srcOrd="0" destOrd="0" presId="urn:microsoft.com/office/officeart/2005/8/layout/process1"/>
    <dgm:cxn modelId="{849F7207-081B-4CC9-AB5F-624AD29E5BBC}" type="presParOf" srcId="{4984F81D-E7DB-4861-B6A4-59258244721C}" destId="{FA0F5AAF-6798-4157-901B-C122E91217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A9277-B6F8-43C5-8279-E8EE500EB8B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663D9AE-023E-445E-9E6D-6E9AE1EE0388}">
      <dgm:prSet phldrT="[文字]"/>
      <dgm:spPr/>
      <dgm:t>
        <a:bodyPr/>
        <a:lstStyle/>
        <a:p>
          <a:r>
            <a:rPr lang="en-US" altLang="zh-TW"/>
            <a:t>Reinforcement Learning</a:t>
          </a:r>
          <a:endParaRPr lang="zh-TW" altLang="en-US"/>
        </a:p>
      </dgm:t>
    </dgm:pt>
    <dgm:pt modelId="{CDE785EE-55EA-493D-A6ED-790AD65C00A8}" type="parTrans" cxnId="{08A7C02A-3867-4FDF-9EE1-7DA34AE2480D}">
      <dgm:prSet/>
      <dgm:spPr/>
      <dgm:t>
        <a:bodyPr/>
        <a:lstStyle/>
        <a:p>
          <a:endParaRPr lang="zh-TW" altLang="en-US"/>
        </a:p>
      </dgm:t>
    </dgm:pt>
    <dgm:pt modelId="{32FA48E4-E92E-420F-937A-F5705AAB86CA}" type="sibTrans" cxnId="{08A7C02A-3867-4FDF-9EE1-7DA34AE2480D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2F7155FB-1CE1-4758-BD17-557EDF972CC0}">
      <dgm:prSet phldrT="[文字]"/>
      <dgm:spPr>
        <a:solidFill>
          <a:srgbClr val="ED7D31"/>
        </a:solidFill>
      </dgm:spPr>
      <dgm:t>
        <a:bodyPr/>
        <a:lstStyle/>
        <a:p>
          <a:r>
            <a:rPr lang="en-US" altLang="zh-TW"/>
            <a:t>Reward Function</a:t>
          </a:r>
          <a:endParaRPr lang="zh-TW" altLang="en-US"/>
        </a:p>
      </dgm:t>
    </dgm:pt>
    <dgm:pt modelId="{775AEB52-2C0D-4E21-9501-93C5433D0FF2}" type="parTrans" cxnId="{1B39DD1F-F89C-403A-8C2F-775134D9A334}">
      <dgm:prSet/>
      <dgm:spPr/>
      <dgm:t>
        <a:bodyPr/>
        <a:lstStyle/>
        <a:p>
          <a:endParaRPr lang="zh-TW" altLang="en-US"/>
        </a:p>
      </dgm:t>
    </dgm:pt>
    <dgm:pt modelId="{FDCF3A3D-47BF-4572-84B0-8B3A372DFFFA}" type="sibTrans" cxnId="{1B39DD1F-F89C-403A-8C2F-775134D9A334}">
      <dgm:prSet/>
      <dgm:spPr/>
      <dgm:t>
        <a:bodyPr/>
        <a:lstStyle/>
        <a:p>
          <a:endParaRPr lang="zh-TW" altLang="en-US"/>
        </a:p>
      </dgm:t>
    </dgm:pt>
    <dgm:pt modelId="{C0BD7AFB-1886-4D12-9590-E9BCC2D62436}">
      <dgm:prSet phldrT="[文字]"/>
      <dgm:spPr>
        <a:solidFill>
          <a:srgbClr val="FFC000"/>
        </a:solidFill>
      </dgm:spPr>
      <dgm:t>
        <a:bodyPr/>
        <a:lstStyle/>
        <a:p>
          <a:r>
            <a:rPr lang="en-US" altLang="zh-TW"/>
            <a:t>Expert</a:t>
          </a:r>
          <a:endParaRPr lang="zh-TW" altLang="en-US"/>
        </a:p>
      </dgm:t>
    </dgm:pt>
    <dgm:pt modelId="{8F190E69-BF97-482E-A95F-8D82062109CE}" type="sibTrans" cxnId="{5F0BE4EF-B751-49F1-9BE8-19BEE5E66D5B}">
      <dgm:prSet/>
      <dgm:spPr>
        <a:solidFill>
          <a:schemeClr val="tx1"/>
        </a:solidFill>
      </dgm:spPr>
      <dgm:t>
        <a:bodyPr/>
        <a:lstStyle/>
        <a:p>
          <a:endParaRPr lang="zh-TW" altLang="en-US"/>
        </a:p>
      </dgm:t>
    </dgm:pt>
    <dgm:pt modelId="{B6EF85E0-F2BA-451C-9C66-092F5941E1F8}" type="parTrans" cxnId="{5F0BE4EF-B751-49F1-9BE8-19BEE5E66D5B}">
      <dgm:prSet/>
      <dgm:spPr/>
      <dgm:t>
        <a:bodyPr/>
        <a:lstStyle/>
        <a:p>
          <a:endParaRPr lang="zh-TW" altLang="en-US"/>
        </a:p>
      </dgm:t>
    </dgm:pt>
    <dgm:pt modelId="{4984F81D-E7DB-4861-B6A4-59258244721C}" type="pres">
      <dgm:prSet presAssocID="{3AEA9277-B6F8-43C5-8279-E8EE500EB8BF}" presName="Name0" presStyleCnt="0">
        <dgm:presLayoutVars>
          <dgm:dir val="rev"/>
          <dgm:resizeHandles val="exact"/>
        </dgm:presLayoutVars>
      </dgm:prSet>
      <dgm:spPr/>
    </dgm:pt>
    <dgm:pt modelId="{4765C4E4-E1FB-4524-88AD-02FF65C25B74}" type="pres">
      <dgm:prSet presAssocID="{C0BD7AFB-1886-4D12-9590-E9BCC2D62436}" presName="node" presStyleLbl="node1" presStyleIdx="0" presStyleCnt="3">
        <dgm:presLayoutVars>
          <dgm:bulletEnabled val="1"/>
        </dgm:presLayoutVars>
      </dgm:prSet>
      <dgm:spPr/>
    </dgm:pt>
    <dgm:pt modelId="{2017BB6A-3383-4BBD-95E3-8C9854135BC8}" type="pres">
      <dgm:prSet presAssocID="{8F190E69-BF97-482E-A95F-8D82062109CE}" presName="sibTrans" presStyleLbl="sibTrans2D1" presStyleIdx="0" presStyleCnt="2"/>
      <dgm:spPr/>
    </dgm:pt>
    <dgm:pt modelId="{AFC23159-BC52-4E64-A0E5-54C3ED37136A}" type="pres">
      <dgm:prSet presAssocID="{8F190E69-BF97-482E-A95F-8D82062109CE}" presName="connectorText" presStyleLbl="sibTrans2D1" presStyleIdx="0" presStyleCnt="2"/>
      <dgm:spPr/>
    </dgm:pt>
    <dgm:pt modelId="{C80C985E-EC3D-41EB-BC0E-BBE19D5FC4CB}" type="pres">
      <dgm:prSet presAssocID="{F663D9AE-023E-445E-9E6D-6E9AE1EE0388}" presName="node" presStyleLbl="node1" presStyleIdx="1" presStyleCnt="3">
        <dgm:presLayoutVars>
          <dgm:bulletEnabled val="1"/>
        </dgm:presLayoutVars>
      </dgm:prSet>
      <dgm:spPr/>
    </dgm:pt>
    <dgm:pt modelId="{F2D10A0E-1623-4C80-B937-410891E7A3AE}" type="pres">
      <dgm:prSet presAssocID="{32FA48E4-E92E-420F-937A-F5705AAB86CA}" presName="sibTrans" presStyleLbl="sibTrans2D1" presStyleIdx="1" presStyleCnt="2"/>
      <dgm:spPr/>
    </dgm:pt>
    <dgm:pt modelId="{6C3DB0FE-54CD-4358-93CD-6A92306BF54D}" type="pres">
      <dgm:prSet presAssocID="{32FA48E4-E92E-420F-937A-F5705AAB86CA}" presName="connectorText" presStyleLbl="sibTrans2D1" presStyleIdx="1" presStyleCnt="2"/>
      <dgm:spPr/>
    </dgm:pt>
    <dgm:pt modelId="{FA0F5AAF-6798-4157-901B-C122E91217F3}" type="pres">
      <dgm:prSet presAssocID="{2F7155FB-1CE1-4758-BD17-557EDF972CC0}" presName="node" presStyleLbl="node1" presStyleIdx="2" presStyleCnt="3">
        <dgm:presLayoutVars>
          <dgm:bulletEnabled val="1"/>
        </dgm:presLayoutVars>
      </dgm:prSet>
      <dgm:spPr/>
    </dgm:pt>
  </dgm:ptLst>
  <dgm:cxnLst>
    <dgm:cxn modelId="{C88E4413-3A84-44C4-A95D-3525DC5593AD}" type="presOf" srcId="{8F190E69-BF97-482E-A95F-8D82062109CE}" destId="{AFC23159-BC52-4E64-A0E5-54C3ED37136A}" srcOrd="1" destOrd="0" presId="urn:microsoft.com/office/officeart/2005/8/layout/process1"/>
    <dgm:cxn modelId="{1B39DD1F-F89C-403A-8C2F-775134D9A334}" srcId="{3AEA9277-B6F8-43C5-8279-E8EE500EB8BF}" destId="{2F7155FB-1CE1-4758-BD17-557EDF972CC0}" srcOrd="2" destOrd="0" parTransId="{775AEB52-2C0D-4E21-9501-93C5433D0FF2}" sibTransId="{FDCF3A3D-47BF-4572-84B0-8B3A372DFFFA}"/>
    <dgm:cxn modelId="{08A7C02A-3867-4FDF-9EE1-7DA34AE2480D}" srcId="{3AEA9277-B6F8-43C5-8279-E8EE500EB8BF}" destId="{F663D9AE-023E-445E-9E6D-6E9AE1EE0388}" srcOrd="1" destOrd="0" parTransId="{CDE785EE-55EA-493D-A6ED-790AD65C00A8}" sibTransId="{32FA48E4-E92E-420F-937A-F5705AAB86CA}"/>
    <dgm:cxn modelId="{41D6B756-3870-42FA-851B-956DC26D28DF}" type="presOf" srcId="{32FA48E4-E92E-420F-937A-F5705AAB86CA}" destId="{6C3DB0FE-54CD-4358-93CD-6A92306BF54D}" srcOrd="1" destOrd="0" presId="urn:microsoft.com/office/officeart/2005/8/layout/process1"/>
    <dgm:cxn modelId="{6CDA7C86-FE57-47FB-B371-7D30A554E0F6}" type="presOf" srcId="{F663D9AE-023E-445E-9E6D-6E9AE1EE0388}" destId="{C80C985E-EC3D-41EB-BC0E-BBE19D5FC4CB}" srcOrd="0" destOrd="0" presId="urn:microsoft.com/office/officeart/2005/8/layout/process1"/>
    <dgm:cxn modelId="{ED7806C3-A2E0-4B9A-BC08-27F69D895DB8}" type="presOf" srcId="{2F7155FB-1CE1-4758-BD17-557EDF972CC0}" destId="{FA0F5AAF-6798-4157-901B-C122E91217F3}" srcOrd="0" destOrd="0" presId="urn:microsoft.com/office/officeart/2005/8/layout/process1"/>
    <dgm:cxn modelId="{CDD060D2-CD25-40F7-810D-CF3402A6F2B5}" type="presOf" srcId="{8F190E69-BF97-482E-A95F-8D82062109CE}" destId="{2017BB6A-3383-4BBD-95E3-8C9854135BC8}" srcOrd="0" destOrd="0" presId="urn:microsoft.com/office/officeart/2005/8/layout/process1"/>
    <dgm:cxn modelId="{109316E5-DA82-49A8-A28C-8DE783261D4D}" type="presOf" srcId="{C0BD7AFB-1886-4D12-9590-E9BCC2D62436}" destId="{4765C4E4-E1FB-4524-88AD-02FF65C25B74}" srcOrd="0" destOrd="0" presId="urn:microsoft.com/office/officeart/2005/8/layout/process1"/>
    <dgm:cxn modelId="{5DA002E8-6A43-46C2-B1B9-16BA1F467DDF}" type="presOf" srcId="{3AEA9277-B6F8-43C5-8279-E8EE500EB8BF}" destId="{4984F81D-E7DB-4861-B6A4-59258244721C}" srcOrd="0" destOrd="0" presId="urn:microsoft.com/office/officeart/2005/8/layout/process1"/>
    <dgm:cxn modelId="{5F0BE4EF-B751-49F1-9BE8-19BEE5E66D5B}" srcId="{3AEA9277-B6F8-43C5-8279-E8EE500EB8BF}" destId="{C0BD7AFB-1886-4D12-9590-E9BCC2D62436}" srcOrd="0" destOrd="0" parTransId="{B6EF85E0-F2BA-451C-9C66-092F5941E1F8}" sibTransId="{8F190E69-BF97-482E-A95F-8D82062109CE}"/>
    <dgm:cxn modelId="{62C1CBF9-22DA-4A2F-BFA5-F85A39D0AF26}" type="presOf" srcId="{32FA48E4-E92E-420F-937A-F5705AAB86CA}" destId="{F2D10A0E-1623-4C80-B937-410891E7A3AE}" srcOrd="0" destOrd="0" presId="urn:microsoft.com/office/officeart/2005/8/layout/process1"/>
    <dgm:cxn modelId="{9BBB390F-48EC-451B-90C1-2807CE7549AF}" type="presParOf" srcId="{4984F81D-E7DB-4861-B6A4-59258244721C}" destId="{4765C4E4-E1FB-4524-88AD-02FF65C25B74}" srcOrd="0" destOrd="0" presId="urn:microsoft.com/office/officeart/2005/8/layout/process1"/>
    <dgm:cxn modelId="{F33347ED-4DC1-45D9-8559-6F5BF834F9BE}" type="presParOf" srcId="{4984F81D-E7DB-4861-B6A4-59258244721C}" destId="{2017BB6A-3383-4BBD-95E3-8C9854135BC8}" srcOrd="1" destOrd="0" presId="urn:microsoft.com/office/officeart/2005/8/layout/process1"/>
    <dgm:cxn modelId="{13A73C3D-DBC4-46D3-A0A9-7AA011EE79D0}" type="presParOf" srcId="{2017BB6A-3383-4BBD-95E3-8C9854135BC8}" destId="{AFC23159-BC52-4E64-A0E5-54C3ED37136A}" srcOrd="0" destOrd="0" presId="urn:microsoft.com/office/officeart/2005/8/layout/process1"/>
    <dgm:cxn modelId="{608A9D96-D8C7-4E56-AB53-4C67D60A4E17}" type="presParOf" srcId="{4984F81D-E7DB-4861-B6A4-59258244721C}" destId="{C80C985E-EC3D-41EB-BC0E-BBE19D5FC4CB}" srcOrd="2" destOrd="0" presId="urn:microsoft.com/office/officeart/2005/8/layout/process1"/>
    <dgm:cxn modelId="{9EFD268B-849B-41F2-A3CB-BE09CE7E5C1D}" type="presParOf" srcId="{4984F81D-E7DB-4861-B6A4-59258244721C}" destId="{F2D10A0E-1623-4C80-B937-410891E7A3AE}" srcOrd="3" destOrd="0" presId="urn:microsoft.com/office/officeart/2005/8/layout/process1"/>
    <dgm:cxn modelId="{9F94E88B-399F-4975-A81E-1D46381D1F80}" type="presParOf" srcId="{F2D10A0E-1623-4C80-B937-410891E7A3AE}" destId="{6C3DB0FE-54CD-4358-93CD-6A92306BF54D}" srcOrd="0" destOrd="0" presId="urn:microsoft.com/office/officeart/2005/8/layout/process1"/>
    <dgm:cxn modelId="{849F7207-081B-4CC9-AB5F-624AD29E5BBC}" type="presParOf" srcId="{4984F81D-E7DB-4861-B6A4-59258244721C}" destId="{FA0F5AAF-6798-4157-901B-C122E91217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DEC033-4980-492F-91CC-FD27DFDEC56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90D862-7838-436C-86F1-77A0EA941DFF}">
      <dgm:prSet phldrT="[文字]" custT="1"/>
      <dgm:spPr/>
      <dgm:t>
        <a:bodyPr/>
        <a:lstStyle/>
        <a:p>
          <a:r>
            <a:rPr lang="en-US" altLang="zh-TW" sz="1800"/>
            <a:t>Reward Function R</a:t>
          </a:r>
          <a:endParaRPr lang="zh-TW" altLang="en-US" sz="1800"/>
        </a:p>
      </dgm:t>
    </dgm:pt>
    <dgm:pt modelId="{EF1576AC-A9A1-457D-8CE4-1B059132CAB2}" type="parTrans" cxnId="{2EEDEF20-0250-4677-B38C-619B22D547FB}">
      <dgm:prSet/>
      <dgm:spPr/>
      <dgm:t>
        <a:bodyPr/>
        <a:lstStyle/>
        <a:p>
          <a:endParaRPr lang="zh-TW" altLang="en-US" sz="1800"/>
        </a:p>
      </dgm:t>
    </dgm:pt>
    <dgm:pt modelId="{18CF21B1-0DE4-4B1E-A5CB-AE6746A992CB}" type="sibTrans" cxnId="{2EEDEF20-0250-4677-B38C-619B22D547FB}">
      <dgm:prSet custT="1"/>
      <dgm:spPr>
        <a:solidFill>
          <a:schemeClr val="tx1"/>
        </a:solidFill>
      </dgm:spPr>
      <dgm:t>
        <a:bodyPr/>
        <a:lstStyle/>
        <a:p>
          <a:endParaRPr lang="zh-TW" altLang="en-US" sz="1800"/>
        </a:p>
      </dgm:t>
    </dgm:pt>
    <dgm:pt modelId="{384145DB-330C-4C72-907D-2C465FFF539A}">
      <dgm:prSet phldrT="[文字]" custT="1"/>
      <dgm:spPr/>
      <dgm:t>
        <a:bodyPr/>
        <a:lstStyle/>
        <a:p>
          <a:r>
            <a:rPr lang="en-US" altLang="zh-TW" sz="1800"/>
            <a:t>Obtain Reward Function R</a:t>
          </a:r>
          <a:endParaRPr lang="zh-TW" altLang="en-US" sz="1800"/>
        </a:p>
      </dgm:t>
    </dgm:pt>
    <dgm:pt modelId="{B9E57DAD-91BB-4F6B-9451-3E34264352D4}" type="parTrans" cxnId="{EFE2D60C-D3F9-4498-9334-3C6AC09D0BA4}">
      <dgm:prSet/>
      <dgm:spPr/>
      <dgm:t>
        <a:bodyPr/>
        <a:lstStyle/>
        <a:p>
          <a:endParaRPr lang="zh-TW" altLang="en-US" sz="1800"/>
        </a:p>
      </dgm:t>
    </dgm:pt>
    <dgm:pt modelId="{7F1ED25C-01CA-4C85-B621-9FC8FA4684CC}" type="sibTrans" cxnId="{EFE2D60C-D3F9-4498-9334-3C6AC09D0BA4}">
      <dgm:prSet custT="1"/>
      <dgm:spPr>
        <a:solidFill>
          <a:schemeClr val="tx1"/>
        </a:solidFill>
      </dgm:spPr>
      <dgm:t>
        <a:bodyPr/>
        <a:lstStyle/>
        <a:p>
          <a:endParaRPr lang="zh-TW" altLang="en-US" sz="1800"/>
        </a:p>
      </dgm:t>
    </dgm:pt>
    <dgm:pt modelId="{5D14848B-516C-47B1-A1BE-B95FC20FE682}">
      <dgm:prSet phldrT="[文字]" custT="1"/>
      <dgm:spPr/>
      <dgm:t>
        <a:bodyPr/>
        <a:lstStyle/>
        <a:p>
          <a:r>
            <a:rPr lang="en-US" altLang="zh-TW" sz="1800"/>
            <a:t>Find an actor based on reward function R</a:t>
          </a:r>
          <a:endParaRPr lang="zh-TW" altLang="en-US" sz="1800"/>
        </a:p>
      </dgm:t>
    </dgm:pt>
    <dgm:pt modelId="{F278BD64-89CF-42A4-9754-FA0E2C21C94A}" type="parTrans" cxnId="{E78F6FDC-3A4A-473A-8651-D89A4C377CC8}">
      <dgm:prSet/>
      <dgm:spPr/>
      <dgm:t>
        <a:bodyPr/>
        <a:lstStyle/>
        <a:p>
          <a:endParaRPr lang="zh-TW" altLang="en-US" sz="1800"/>
        </a:p>
      </dgm:t>
    </dgm:pt>
    <dgm:pt modelId="{2F487E05-8739-4222-A0AD-E48D16990CAE}" type="sibTrans" cxnId="{E78F6FDC-3A4A-473A-8651-D89A4C377CC8}">
      <dgm:prSet/>
      <dgm:spPr/>
      <dgm:t>
        <a:bodyPr/>
        <a:lstStyle/>
        <a:p>
          <a:endParaRPr lang="zh-TW" altLang="en-US" sz="1800"/>
        </a:p>
      </dgm:t>
    </dgm:pt>
    <dgm:pt modelId="{E57B3D3A-C23B-4BF2-A3D2-F304009CA1B4}" type="pres">
      <dgm:prSet presAssocID="{58DEC033-4980-492F-91CC-FD27DFDEC562}" presName="Name0" presStyleCnt="0">
        <dgm:presLayoutVars>
          <dgm:dir/>
          <dgm:resizeHandles val="exact"/>
        </dgm:presLayoutVars>
      </dgm:prSet>
      <dgm:spPr/>
    </dgm:pt>
    <dgm:pt modelId="{254EDCD5-37AB-47A6-9E61-362EEAE0BF63}" type="pres">
      <dgm:prSet presAssocID="{384145DB-330C-4C72-907D-2C465FFF539A}" presName="node" presStyleLbl="node1" presStyleIdx="0" presStyleCnt="3" custScaleY="58552" custLinFactX="100000" custLinFactY="-44029" custLinFactNeighborX="100000" custLinFactNeighborY="-100000">
        <dgm:presLayoutVars>
          <dgm:bulletEnabled val="1"/>
        </dgm:presLayoutVars>
      </dgm:prSet>
      <dgm:spPr/>
    </dgm:pt>
    <dgm:pt modelId="{769A536D-C5D7-4E28-B084-18B31044BE22}" type="pres">
      <dgm:prSet presAssocID="{7F1ED25C-01CA-4C85-B621-9FC8FA4684CC}" presName="sibTrans" presStyleLbl="sibTrans2D1" presStyleIdx="0" presStyleCnt="2"/>
      <dgm:spPr/>
    </dgm:pt>
    <dgm:pt modelId="{C7AA1E7D-36FD-4512-81E1-BB92934ABD86}" type="pres">
      <dgm:prSet presAssocID="{7F1ED25C-01CA-4C85-B621-9FC8FA4684CC}" presName="connectorText" presStyleLbl="sibTrans2D1" presStyleIdx="0" presStyleCnt="2"/>
      <dgm:spPr/>
    </dgm:pt>
    <dgm:pt modelId="{045E526B-C1C1-47A7-846E-29B63BBFC8D9}" type="pres">
      <dgm:prSet presAssocID="{8890D862-7838-436C-86F1-77A0EA941DFF}" presName="node" presStyleLbl="node1" presStyleIdx="1" presStyleCnt="3" custScaleY="58552">
        <dgm:presLayoutVars>
          <dgm:bulletEnabled val="1"/>
        </dgm:presLayoutVars>
      </dgm:prSet>
      <dgm:spPr/>
    </dgm:pt>
    <dgm:pt modelId="{D34F007D-2054-4F01-9B26-5F27F0F9CC06}" type="pres">
      <dgm:prSet presAssocID="{18CF21B1-0DE4-4B1E-A5CB-AE6746A992CB}" presName="sibTrans" presStyleLbl="sibTrans2D1" presStyleIdx="1" presStyleCnt="2"/>
      <dgm:spPr/>
    </dgm:pt>
    <dgm:pt modelId="{65E7575F-AF65-4B85-B85E-706979DA5849}" type="pres">
      <dgm:prSet presAssocID="{18CF21B1-0DE4-4B1E-A5CB-AE6746A992CB}" presName="connectorText" presStyleLbl="sibTrans2D1" presStyleIdx="1" presStyleCnt="2"/>
      <dgm:spPr/>
    </dgm:pt>
    <dgm:pt modelId="{5C43CA79-9E1B-482A-85B3-BC9C555ACC76}" type="pres">
      <dgm:prSet presAssocID="{5D14848B-516C-47B1-A1BE-B95FC20FE682}" presName="node" presStyleLbl="node1" presStyleIdx="2" presStyleCnt="3" custScaleY="58552" custLinFactX="-100000" custLinFactY="42999" custLinFactNeighborX="-100000" custLinFactNeighborY="100000">
        <dgm:presLayoutVars>
          <dgm:bulletEnabled val="1"/>
        </dgm:presLayoutVars>
      </dgm:prSet>
      <dgm:spPr/>
    </dgm:pt>
  </dgm:ptLst>
  <dgm:cxnLst>
    <dgm:cxn modelId="{EFE2D60C-D3F9-4498-9334-3C6AC09D0BA4}" srcId="{58DEC033-4980-492F-91CC-FD27DFDEC562}" destId="{384145DB-330C-4C72-907D-2C465FFF539A}" srcOrd="0" destOrd="0" parTransId="{B9E57DAD-91BB-4F6B-9451-3E34264352D4}" sibTransId="{7F1ED25C-01CA-4C85-B621-9FC8FA4684CC}"/>
    <dgm:cxn modelId="{2EEDEF20-0250-4677-B38C-619B22D547FB}" srcId="{58DEC033-4980-492F-91CC-FD27DFDEC562}" destId="{8890D862-7838-436C-86F1-77A0EA941DFF}" srcOrd="1" destOrd="0" parTransId="{EF1576AC-A9A1-457D-8CE4-1B059132CAB2}" sibTransId="{18CF21B1-0DE4-4B1E-A5CB-AE6746A992CB}"/>
    <dgm:cxn modelId="{511C642C-041A-4491-8D32-1C3253BE916B}" type="presOf" srcId="{5D14848B-516C-47B1-A1BE-B95FC20FE682}" destId="{5C43CA79-9E1B-482A-85B3-BC9C555ACC76}" srcOrd="0" destOrd="0" presId="urn:microsoft.com/office/officeart/2005/8/layout/process1"/>
    <dgm:cxn modelId="{A03A0B6F-2130-4471-B9BD-3834AFFE2DC5}" type="presOf" srcId="{58DEC033-4980-492F-91CC-FD27DFDEC562}" destId="{E57B3D3A-C23B-4BF2-A3D2-F304009CA1B4}" srcOrd="0" destOrd="0" presId="urn:microsoft.com/office/officeart/2005/8/layout/process1"/>
    <dgm:cxn modelId="{5314DC7A-62D5-4902-BA70-0C0C64192679}" type="presOf" srcId="{384145DB-330C-4C72-907D-2C465FFF539A}" destId="{254EDCD5-37AB-47A6-9E61-362EEAE0BF63}" srcOrd="0" destOrd="0" presId="urn:microsoft.com/office/officeart/2005/8/layout/process1"/>
    <dgm:cxn modelId="{83223B83-CB0D-4029-8506-F85C1F50E40E}" type="presOf" srcId="{7F1ED25C-01CA-4C85-B621-9FC8FA4684CC}" destId="{769A536D-C5D7-4E28-B084-18B31044BE22}" srcOrd="0" destOrd="0" presId="urn:microsoft.com/office/officeart/2005/8/layout/process1"/>
    <dgm:cxn modelId="{ACC1159F-42AF-46E1-B055-F6D5809EE706}" type="presOf" srcId="{8890D862-7838-436C-86F1-77A0EA941DFF}" destId="{045E526B-C1C1-47A7-846E-29B63BBFC8D9}" srcOrd="0" destOrd="0" presId="urn:microsoft.com/office/officeart/2005/8/layout/process1"/>
    <dgm:cxn modelId="{FDAA9CB8-D298-4797-9565-2E2B1ACEB4B4}" type="presOf" srcId="{18CF21B1-0DE4-4B1E-A5CB-AE6746A992CB}" destId="{65E7575F-AF65-4B85-B85E-706979DA5849}" srcOrd="1" destOrd="0" presId="urn:microsoft.com/office/officeart/2005/8/layout/process1"/>
    <dgm:cxn modelId="{BC32BCC7-57A0-466E-9FDF-46D61E644259}" type="presOf" srcId="{18CF21B1-0DE4-4B1E-A5CB-AE6746A992CB}" destId="{D34F007D-2054-4F01-9B26-5F27F0F9CC06}" srcOrd="0" destOrd="0" presId="urn:microsoft.com/office/officeart/2005/8/layout/process1"/>
    <dgm:cxn modelId="{E78F6FDC-3A4A-473A-8651-D89A4C377CC8}" srcId="{58DEC033-4980-492F-91CC-FD27DFDEC562}" destId="{5D14848B-516C-47B1-A1BE-B95FC20FE682}" srcOrd="2" destOrd="0" parTransId="{F278BD64-89CF-42A4-9754-FA0E2C21C94A}" sibTransId="{2F487E05-8739-4222-A0AD-E48D16990CAE}"/>
    <dgm:cxn modelId="{9C5739EE-50C1-46E4-A23D-4E167AE869EE}" type="presOf" srcId="{7F1ED25C-01CA-4C85-B621-9FC8FA4684CC}" destId="{C7AA1E7D-36FD-4512-81E1-BB92934ABD86}" srcOrd="1" destOrd="0" presId="urn:microsoft.com/office/officeart/2005/8/layout/process1"/>
    <dgm:cxn modelId="{4BBE2308-7C60-490D-8AE1-70B31A8EC060}" type="presParOf" srcId="{E57B3D3A-C23B-4BF2-A3D2-F304009CA1B4}" destId="{254EDCD5-37AB-47A6-9E61-362EEAE0BF63}" srcOrd="0" destOrd="0" presId="urn:microsoft.com/office/officeart/2005/8/layout/process1"/>
    <dgm:cxn modelId="{38183515-66A4-41AF-86FA-BC5DC4602F24}" type="presParOf" srcId="{E57B3D3A-C23B-4BF2-A3D2-F304009CA1B4}" destId="{769A536D-C5D7-4E28-B084-18B31044BE22}" srcOrd="1" destOrd="0" presId="urn:microsoft.com/office/officeart/2005/8/layout/process1"/>
    <dgm:cxn modelId="{84ACE4A8-10F5-43FD-819A-1F217C8F33E4}" type="presParOf" srcId="{769A536D-C5D7-4E28-B084-18B31044BE22}" destId="{C7AA1E7D-36FD-4512-81E1-BB92934ABD86}" srcOrd="0" destOrd="0" presId="urn:microsoft.com/office/officeart/2005/8/layout/process1"/>
    <dgm:cxn modelId="{0040AB73-7A9D-48A8-896F-807A49D1D4C3}" type="presParOf" srcId="{E57B3D3A-C23B-4BF2-A3D2-F304009CA1B4}" destId="{045E526B-C1C1-47A7-846E-29B63BBFC8D9}" srcOrd="2" destOrd="0" presId="urn:microsoft.com/office/officeart/2005/8/layout/process1"/>
    <dgm:cxn modelId="{19BC82CA-DAB7-4B45-9959-EAAE0865282C}" type="presParOf" srcId="{E57B3D3A-C23B-4BF2-A3D2-F304009CA1B4}" destId="{D34F007D-2054-4F01-9B26-5F27F0F9CC06}" srcOrd="3" destOrd="0" presId="urn:microsoft.com/office/officeart/2005/8/layout/process1"/>
    <dgm:cxn modelId="{AB2197A7-8900-4E8C-9E00-A15990BF01AD}" type="presParOf" srcId="{D34F007D-2054-4F01-9B26-5F27F0F9CC06}" destId="{65E7575F-AF65-4B85-B85E-706979DA5849}" srcOrd="0" destOrd="0" presId="urn:microsoft.com/office/officeart/2005/8/layout/process1"/>
    <dgm:cxn modelId="{64D2EDC3-8EDD-4429-8D6C-6661362309DE}" type="presParOf" srcId="{E57B3D3A-C23B-4BF2-A3D2-F304009CA1B4}" destId="{5C43CA79-9E1B-482A-85B3-BC9C555ACC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29BD1-A814-441C-8ACD-B3396CFDE9E1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88691-8A2D-4AE1-BE62-3810EC03DD39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CDE0A-CF99-44C6-BFE2-DECA09D756A0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0881F-CA39-4F5B-A955-BF0302B8BA47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/>
            <a:t>機器學習</a:t>
          </a:r>
          <a:br>
            <a:rPr lang="en-US" altLang="zh-TW" sz="2400" kern="1200"/>
          </a:br>
          <a:r>
            <a:rPr lang="en-US" altLang="zh-TW" sz="2000" kern="1200"/>
            <a:t>(Machine Learning)</a:t>
          </a:r>
          <a:endParaRPr lang="zh-TW" altLang="en-US" sz="2400" kern="1200"/>
        </a:p>
      </dsp:txBody>
      <dsp:txXfrm>
        <a:off x="3720638" y="315702"/>
        <a:ext cx="3074323" cy="1537161"/>
      </dsp:txXfrm>
    </dsp:sp>
    <dsp:sp modelId="{6D7632C4-C171-4C1B-9221-6C1C0B192B7C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/>
            <a:t>監督式學習</a:t>
          </a:r>
          <a:br>
            <a:rPr lang="en-US" altLang="zh-TW" sz="2400" kern="1200"/>
          </a:br>
          <a:r>
            <a:rPr lang="en-US" altLang="zh-TW" sz="2000" kern="1200"/>
            <a:t>(Supervised Learning)</a:t>
          </a:r>
          <a:endParaRPr lang="zh-TW" altLang="en-US" sz="2400" kern="1200"/>
        </a:p>
      </dsp:txBody>
      <dsp:txXfrm>
        <a:off x="706" y="2498473"/>
        <a:ext cx="3074323" cy="1537161"/>
      </dsp:txXfrm>
    </dsp:sp>
    <dsp:sp modelId="{17584104-3096-48FE-A1CF-9F4F41709316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/>
            <a:t>非監督式學習</a:t>
          </a:r>
          <a:br>
            <a:rPr lang="en-US" altLang="zh-TW" sz="2400" kern="1200"/>
          </a:br>
          <a:r>
            <a:rPr lang="en-US" altLang="zh-TW" sz="2000" kern="1200"/>
            <a:t>(Unsupervised Learning)</a:t>
          </a:r>
          <a:endParaRPr lang="zh-TW" altLang="en-US" sz="2400" kern="1200"/>
        </a:p>
      </dsp:txBody>
      <dsp:txXfrm>
        <a:off x="3720638" y="2498473"/>
        <a:ext cx="3074323" cy="1537161"/>
      </dsp:txXfrm>
    </dsp:sp>
    <dsp:sp modelId="{6EA47BDB-7E11-4D53-A994-33D8852F4261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/>
            <a:t>強化學習</a:t>
          </a:r>
          <a:br>
            <a:rPr lang="en-US" altLang="zh-TW" sz="2400" kern="1200"/>
          </a:br>
          <a:r>
            <a:rPr lang="en-US" altLang="zh-TW" sz="2000" kern="1200"/>
            <a:t>(Reinforcement Learning)</a:t>
          </a:r>
          <a:endParaRPr lang="zh-TW" altLang="en-US" sz="2400" kern="1200"/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5C4E4-E1FB-4524-88AD-02FF65C25B74}">
      <dsp:nvSpPr>
        <dsp:cNvPr id="0" name=""/>
        <dsp:cNvSpPr/>
      </dsp:nvSpPr>
      <dsp:spPr>
        <a:xfrm>
          <a:off x="6995" y="929800"/>
          <a:ext cx="2090941" cy="12545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Reward Function</a:t>
          </a:r>
          <a:endParaRPr lang="zh-TW" altLang="en-US" sz="2400" kern="1200"/>
        </a:p>
      </dsp:txBody>
      <dsp:txXfrm>
        <a:off x="43740" y="966545"/>
        <a:ext cx="2017451" cy="1181075"/>
      </dsp:txXfrm>
    </dsp:sp>
    <dsp:sp modelId="{2017BB6A-3383-4BBD-95E3-8C9854135BC8}">
      <dsp:nvSpPr>
        <dsp:cNvPr id="0" name=""/>
        <dsp:cNvSpPr/>
      </dsp:nvSpPr>
      <dsp:spPr>
        <a:xfrm>
          <a:off x="2307031" y="1297806"/>
          <a:ext cx="443279" cy="51855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2307031" y="1401517"/>
        <a:ext cx="310295" cy="311131"/>
      </dsp:txXfrm>
    </dsp:sp>
    <dsp:sp modelId="{C80C985E-EC3D-41EB-BC0E-BBE19D5FC4CB}">
      <dsp:nvSpPr>
        <dsp:cNvPr id="0" name=""/>
        <dsp:cNvSpPr/>
      </dsp:nvSpPr>
      <dsp:spPr>
        <a:xfrm>
          <a:off x="2934314" y="929800"/>
          <a:ext cx="2090941" cy="1254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Reinforcement Learning</a:t>
          </a:r>
          <a:endParaRPr lang="zh-TW" altLang="en-US" sz="2400" kern="1200"/>
        </a:p>
      </dsp:txBody>
      <dsp:txXfrm>
        <a:off x="2971059" y="966545"/>
        <a:ext cx="2017451" cy="1181075"/>
      </dsp:txXfrm>
    </dsp:sp>
    <dsp:sp modelId="{F2D10A0E-1623-4C80-B937-410891E7A3AE}">
      <dsp:nvSpPr>
        <dsp:cNvPr id="0" name=""/>
        <dsp:cNvSpPr/>
      </dsp:nvSpPr>
      <dsp:spPr>
        <a:xfrm>
          <a:off x="5234350" y="1297806"/>
          <a:ext cx="443279" cy="51855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234350" y="1401517"/>
        <a:ext cx="310295" cy="311131"/>
      </dsp:txXfrm>
    </dsp:sp>
    <dsp:sp modelId="{FA0F5AAF-6798-4157-901B-C122E91217F3}">
      <dsp:nvSpPr>
        <dsp:cNvPr id="0" name=""/>
        <dsp:cNvSpPr/>
      </dsp:nvSpPr>
      <dsp:spPr>
        <a:xfrm>
          <a:off x="5861633" y="929800"/>
          <a:ext cx="2090941" cy="1254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Optimal Actor</a:t>
          </a:r>
          <a:endParaRPr lang="zh-TW" altLang="en-US" sz="2400" kern="1200"/>
        </a:p>
      </dsp:txBody>
      <dsp:txXfrm>
        <a:off x="5898378" y="966545"/>
        <a:ext cx="2017451" cy="1181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5C4E4-E1FB-4524-88AD-02FF65C25B74}">
      <dsp:nvSpPr>
        <dsp:cNvPr id="0" name=""/>
        <dsp:cNvSpPr/>
      </dsp:nvSpPr>
      <dsp:spPr>
        <a:xfrm>
          <a:off x="5861633" y="929800"/>
          <a:ext cx="2090941" cy="1254565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Expert</a:t>
          </a:r>
          <a:endParaRPr lang="zh-TW" altLang="en-US" sz="2400" kern="1200"/>
        </a:p>
      </dsp:txBody>
      <dsp:txXfrm>
        <a:off x="5898378" y="966545"/>
        <a:ext cx="2017451" cy="1181075"/>
      </dsp:txXfrm>
    </dsp:sp>
    <dsp:sp modelId="{2017BB6A-3383-4BBD-95E3-8C9854135BC8}">
      <dsp:nvSpPr>
        <dsp:cNvPr id="0" name=""/>
        <dsp:cNvSpPr/>
      </dsp:nvSpPr>
      <dsp:spPr>
        <a:xfrm rot="10800000">
          <a:off x="5209259" y="1297806"/>
          <a:ext cx="443279" cy="51855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 rot="10800000">
        <a:off x="5342243" y="1401517"/>
        <a:ext cx="310295" cy="311131"/>
      </dsp:txXfrm>
    </dsp:sp>
    <dsp:sp modelId="{C80C985E-EC3D-41EB-BC0E-BBE19D5FC4CB}">
      <dsp:nvSpPr>
        <dsp:cNvPr id="0" name=""/>
        <dsp:cNvSpPr/>
      </dsp:nvSpPr>
      <dsp:spPr>
        <a:xfrm>
          <a:off x="2934314" y="929800"/>
          <a:ext cx="2090941" cy="1254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Reinforcement Learning</a:t>
          </a:r>
          <a:endParaRPr lang="zh-TW" altLang="en-US" sz="2400" kern="1200"/>
        </a:p>
      </dsp:txBody>
      <dsp:txXfrm>
        <a:off x="2971059" y="966545"/>
        <a:ext cx="2017451" cy="1181075"/>
      </dsp:txXfrm>
    </dsp:sp>
    <dsp:sp modelId="{F2D10A0E-1623-4C80-B937-410891E7A3AE}">
      <dsp:nvSpPr>
        <dsp:cNvPr id="0" name=""/>
        <dsp:cNvSpPr/>
      </dsp:nvSpPr>
      <dsp:spPr>
        <a:xfrm rot="10800000">
          <a:off x="2281940" y="1297806"/>
          <a:ext cx="443279" cy="51855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 rot="10800000">
        <a:off x="2414924" y="1401517"/>
        <a:ext cx="310295" cy="311131"/>
      </dsp:txXfrm>
    </dsp:sp>
    <dsp:sp modelId="{FA0F5AAF-6798-4157-901B-C122E91217F3}">
      <dsp:nvSpPr>
        <dsp:cNvPr id="0" name=""/>
        <dsp:cNvSpPr/>
      </dsp:nvSpPr>
      <dsp:spPr>
        <a:xfrm>
          <a:off x="6995" y="929800"/>
          <a:ext cx="2090941" cy="1254565"/>
        </a:xfrm>
        <a:prstGeom prst="roundRect">
          <a:avLst>
            <a:gd name="adj" fmla="val 1000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Reward Function</a:t>
          </a:r>
          <a:endParaRPr lang="zh-TW" altLang="en-US" sz="2400" kern="1200"/>
        </a:p>
      </dsp:txBody>
      <dsp:txXfrm>
        <a:off x="43740" y="966545"/>
        <a:ext cx="2017451" cy="1181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EDCD5-37AB-47A6-9E61-362EEAE0BF63}">
      <dsp:nvSpPr>
        <dsp:cNvPr id="0" name=""/>
        <dsp:cNvSpPr/>
      </dsp:nvSpPr>
      <dsp:spPr>
        <a:xfrm>
          <a:off x="3238551" y="0"/>
          <a:ext cx="2307736" cy="8107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Obtain Reward Function R</a:t>
          </a:r>
          <a:endParaRPr lang="zh-TW" altLang="en-US" sz="1800" kern="1200"/>
        </a:p>
      </dsp:txBody>
      <dsp:txXfrm>
        <a:off x="3262297" y="23746"/>
        <a:ext cx="2260244" cy="763243"/>
      </dsp:txXfrm>
    </dsp:sp>
    <dsp:sp modelId="{769A536D-C5D7-4E28-B084-18B31044BE22}">
      <dsp:nvSpPr>
        <dsp:cNvPr id="0" name=""/>
        <dsp:cNvSpPr/>
      </dsp:nvSpPr>
      <dsp:spPr>
        <a:xfrm rot="5400000">
          <a:off x="4240025" y="820737"/>
          <a:ext cx="304787" cy="57231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285743" y="889483"/>
        <a:ext cx="213351" cy="343390"/>
      </dsp:txXfrm>
    </dsp:sp>
    <dsp:sp modelId="{045E526B-C1C1-47A7-846E-29B63BBFC8D9}">
      <dsp:nvSpPr>
        <dsp:cNvPr id="0" name=""/>
        <dsp:cNvSpPr/>
      </dsp:nvSpPr>
      <dsp:spPr>
        <a:xfrm>
          <a:off x="3238551" y="1385805"/>
          <a:ext cx="2307736" cy="8107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Reward Function R</a:t>
          </a:r>
          <a:endParaRPr lang="zh-TW" altLang="en-US" sz="1800" kern="1200"/>
        </a:p>
      </dsp:txBody>
      <dsp:txXfrm>
        <a:off x="3262297" y="1409551"/>
        <a:ext cx="2260244" cy="763243"/>
      </dsp:txXfrm>
    </dsp:sp>
    <dsp:sp modelId="{D34F007D-2054-4F01-9B26-5F27F0F9CC06}">
      <dsp:nvSpPr>
        <dsp:cNvPr id="0" name=""/>
        <dsp:cNvSpPr/>
      </dsp:nvSpPr>
      <dsp:spPr>
        <a:xfrm rot="5400000">
          <a:off x="4240025" y="2206543"/>
          <a:ext cx="304787" cy="57231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285743" y="2275289"/>
        <a:ext cx="213351" cy="343390"/>
      </dsp:txXfrm>
    </dsp:sp>
    <dsp:sp modelId="{5C43CA79-9E1B-482A-85B3-BC9C555ACC76}">
      <dsp:nvSpPr>
        <dsp:cNvPr id="0" name=""/>
        <dsp:cNvSpPr/>
      </dsp:nvSpPr>
      <dsp:spPr>
        <a:xfrm>
          <a:off x="3238551" y="2771611"/>
          <a:ext cx="2307736" cy="8107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/>
            <a:t>Find an actor based on reward function R</a:t>
          </a:r>
          <a:endParaRPr lang="zh-TW" altLang="en-US" sz="1800" kern="1200"/>
        </a:p>
      </dsp:txBody>
      <dsp:txXfrm>
        <a:off x="3262297" y="2795357"/>
        <a:ext cx="2260244" cy="76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A42D-31B4-49CA-972C-8536B2E912AF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3F87-567D-4539-A2EB-AB84141751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6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首先會先簡單介紹</a:t>
            </a:r>
            <a:r>
              <a:rPr lang="en-US" altLang="zh-TW"/>
              <a:t>RL</a:t>
            </a:r>
            <a:r>
              <a:rPr lang="zh-TW" altLang="en-US"/>
              <a:t>，再來是</a:t>
            </a:r>
            <a:r>
              <a:rPr lang="en-US" altLang="zh-TW"/>
              <a:t>policy gradie</a:t>
            </a:r>
            <a:r>
              <a:rPr lang="zh-TW" altLang="en-US"/>
              <a:t>、</a:t>
            </a:r>
            <a:r>
              <a:rPr lang="en-US" altLang="zh-TW"/>
              <a:t>Critic</a:t>
            </a:r>
            <a:r>
              <a:rPr lang="zh-TW" altLang="en-US"/>
              <a:t>、</a:t>
            </a:r>
            <a:r>
              <a:rPr lang="en-US" altLang="zh-TW"/>
              <a:t>Sparse Reward</a:t>
            </a:r>
            <a:r>
              <a:rPr lang="zh-TW" altLang="en-US"/>
              <a:t>、</a:t>
            </a:r>
            <a:r>
              <a:rPr lang="en-US" altLang="zh-TW"/>
              <a:t>No reward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8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有多想看到</a:t>
            </a:r>
            <a:r>
              <a:rPr lang="en-US" altLang="zh-TW"/>
              <a:t>s1</a:t>
            </a:r>
            <a:r>
              <a:rPr lang="zh-TW" altLang="en-US"/>
              <a:t>就給他權重</a:t>
            </a:r>
            <a:r>
              <a:rPr lang="en-US" altLang="zh-TW"/>
              <a:t>w1</a:t>
            </a:r>
          </a:p>
          <a:p>
            <a:r>
              <a:rPr lang="zh-TW" altLang="en-US"/>
              <a:t>多不想看到</a:t>
            </a:r>
            <a:r>
              <a:rPr lang="en-US" altLang="zh-TW"/>
              <a:t>s2</a:t>
            </a:r>
            <a:r>
              <a:rPr lang="zh-TW" altLang="en-US"/>
              <a:t>就給權重</a:t>
            </a:r>
            <a:r>
              <a:rPr lang="en-US" altLang="zh-TW"/>
              <a:t>w2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55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那這邊幫大家整理</a:t>
            </a:r>
            <a:r>
              <a:rPr lang="en-US" altLang="zh-TW"/>
              <a:t>Version 0</a:t>
            </a:r>
            <a:r>
              <a:rPr lang="zh-TW" altLang="en-US"/>
              <a:t>，其實就是剛剛說的，他比較短視近利，如果開火會得到較好的分數，那他會一直開火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那這邊</a:t>
            </a:r>
            <a:r>
              <a:rPr lang="en-US" altLang="zh-TW"/>
              <a:t>version1</a:t>
            </a:r>
            <a:r>
              <a:rPr lang="zh-TW" altLang="en-US"/>
              <a:t>是把每一個行動會影響之後的所有行動相加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72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Version1</a:t>
            </a:r>
            <a:r>
              <a:rPr lang="zh-TW" altLang="en-US"/>
              <a:t>會有一個問題，如果在計算</a:t>
            </a:r>
            <a:r>
              <a:rPr lang="en-US" altLang="zh-TW"/>
              <a:t>G1</a:t>
            </a:r>
            <a:r>
              <a:rPr lang="zh-TW" altLang="en-US"/>
              <a:t>時把</a:t>
            </a:r>
            <a:r>
              <a:rPr lang="en-US" altLang="zh-TW"/>
              <a:t>rn</a:t>
            </a:r>
            <a:r>
              <a:rPr lang="zh-TW" altLang="en-US"/>
              <a:t>的好壞歸咎於</a:t>
            </a:r>
            <a:r>
              <a:rPr lang="en-US" altLang="zh-TW"/>
              <a:t>r1</a:t>
            </a:r>
            <a:r>
              <a:rPr lang="zh-TW" altLang="en-US"/>
              <a:t>，好像有點怪，所以多加一個係數調整，所以離自己越遠的</a:t>
            </a:r>
            <a:r>
              <a:rPr lang="en-US" altLang="zh-TW"/>
              <a:t>R</a:t>
            </a:r>
            <a:r>
              <a:rPr lang="zh-TW" altLang="en-US"/>
              <a:t>會得到較小的值，那這個</a:t>
            </a:r>
            <a:r>
              <a:rPr lang="en-US" altLang="zh-TW"/>
              <a:t>discounted cumulated reward</a:t>
            </a:r>
            <a:r>
              <a:rPr lang="zh-TW" altLang="en-US"/>
              <a:t>會在之後提到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214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/>
              <a:t>但</a:t>
            </a:r>
            <a:r>
              <a:rPr lang="en-US" altLang="zh-TW"/>
              <a:t>version 2</a:t>
            </a:r>
            <a:r>
              <a:rPr lang="zh-TW" altLang="en-US"/>
              <a:t>還是有一個問題，就是越早的行動累積的分數就越多，越晚的行動累積的分數就越少，而且好或壞都是相對的，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假設今天在這個遊戲裡面 你每次採取一個行動的時候 最低分就預設是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分 那你其實得到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分的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算是差的 就好像是 你今天在某一門課得到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60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分 這個叫做好或不好 還是不好呢 沒有人知道 因為那要看別人得到多少分數 如果別人都是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40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分 你是全班最高分 那你很厲害 如果別人都是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80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分 你是全班最低分 那就很不厲害 所以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這個東西是相對的 我們需要做一下標準化 那這邊先講一個最簡單的方法就是 把所有的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G'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都減掉一個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在這邊叫做 在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rl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的文獻上通常叫做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Baseline</a:t>
            </a:r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1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那這邊是優化參數的過程，和大部分的優化過程很像，但不一樣的是每一次的</a:t>
            </a:r>
            <a:r>
              <a:rPr lang="en-US" altLang="zh-TW"/>
              <a:t>obs</a:t>
            </a:r>
            <a:r>
              <a:rPr lang="zh-TW" altLang="en-US"/>
              <a:t>都在</a:t>
            </a:r>
            <a:r>
              <a:rPr lang="en-US" altLang="zh-TW"/>
              <a:t>for</a:t>
            </a:r>
            <a:r>
              <a:rPr lang="zh-TW" altLang="en-US"/>
              <a:t>迴圈裏面，因為每一次的行動都影響者下一次的行動，所以假設</a:t>
            </a:r>
            <a:r>
              <a:rPr lang="en-US" altLang="zh-TW"/>
              <a:t>i=1</a:t>
            </a:r>
            <a:r>
              <a:rPr lang="zh-TW" altLang="en-US"/>
              <a:t>來跑時，</a:t>
            </a:r>
            <a:r>
              <a:rPr lang="en-US" altLang="zh-TW"/>
              <a:t>theta0</a:t>
            </a:r>
            <a:r>
              <a:rPr lang="zh-TW" altLang="en-US"/>
              <a:t>所生出的</a:t>
            </a:r>
            <a:r>
              <a:rPr lang="en-US" altLang="zh-TW"/>
              <a:t>s1s2</a:t>
            </a:r>
            <a:r>
              <a:rPr lang="zh-TW" altLang="en-US"/>
              <a:t>一直到</a:t>
            </a:r>
            <a:r>
              <a:rPr lang="en-US" altLang="zh-TW"/>
              <a:t>sn</a:t>
            </a:r>
            <a:r>
              <a:rPr lang="zh-TW" altLang="en-US"/>
              <a:t>，只能拿來訓練</a:t>
            </a:r>
            <a:r>
              <a:rPr lang="en-US" altLang="zh-TW"/>
              <a:t>theta1</a:t>
            </a:r>
            <a:r>
              <a:rPr lang="zh-TW" altLang="en-US"/>
              <a:t>，不能拿來訓練其他</a:t>
            </a:r>
            <a:r>
              <a:rPr lang="en-US" altLang="zh-TW"/>
              <a:t>iteration</a:t>
            </a:r>
            <a:r>
              <a:rPr lang="zh-TW" altLang="en-US"/>
              <a:t>的</a:t>
            </a:r>
            <a:r>
              <a:rPr lang="en-US" altLang="zh-TW"/>
              <a:t>actor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要來評估一個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的好壞 就你現在已經有一個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它的參數叫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θ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那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Critic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的工作就是 它要評估說如果這個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它看到某個樣子的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看到某一個遊戲畫面 接下來它可能會得到多少的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</a:t>
            </a:r>
            <a:b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那接下來是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critic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常用的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，叫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value function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，經過運算，所得到的某一個數值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Vθ of sa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，那這個數值的意義呢，就是要期望當你看到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，而且採取某一個行動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時，會得到多少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G’a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，有點像是未看先猜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6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</a:t>
            </a:r>
            <a:r>
              <a:rPr lang="en-US" altLang="zh-TW"/>
              <a:t>MC</a:t>
            </a:r>
            <a:r>
              <a:rPr lang="zh-TW" altLang="en-US"/>
              <a:t>方法的概念很簡單，這個</a:t>
            </a:r>
            <a:r>
              <a:rPr lang="en-US" altLang="zh-TW"/>
              <a:t>value function</a:t>
            </a:r>
            <a:r>
              <a:rPr lang="zh-TW" altLang="en-US"/>
              <a:t>怎麼找呢，就是期望所得到的值和</a:t>
            </a:r>
            <a:r>
              <a:rPr lang="en-US" altLang="zh-TW"/>
              <a:t>G’a</a:t>
            </a:r>
            <a:r>
              <a:rPr lang="zh-TW" altLang="en-US"/>
              <a:t>越接近越好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8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那還有一個方法是</a:t>
            </a:r>
            <a:r>
              <a:rPr lang="en-US" altLang="zh-TW"/>
              <a:t>TD</a:t>
            </a:r>
            <a:r>
              <a:rPr lang="zh-TW" altLang="en-US"/>
              <a:t>，和</a:t>
            </a:r>
            <a:r>
              <a:rPr lang="en-US" altLang="zh-TW"/>
              <a:t>MC</a:t>
            </a:r>
            <a:r>
              <a:rPr lang="zh-TW" altLang="en-US"/>
              <a:t>不同的是，如果這個遊戲要進行很久，那麼</a:t>
            </a:r>
            <a:r>
              <a:rPr lang="en-US" altLang="zh-TW"/>
              <a:t>MC</a:t>
            </a:r>
            <a:r>
              <a:rPr lang="zh-TW" altLang="en-US"/>
              <a:t>雖然有大量的資料可以推</a:t>
            </a:r>
            <a:r>
              <a:rPr lang="en-US" altLang="zh-TW"/>
              <a:t>value function</a:t>
            </a:r>
            <a:r>
              <a:rPr lang="zh-TW" altLang="en-US"/>
              <a:t>，但太花時間了，</a:t>
            </a:r>
            <a:r>
              <a:rPr lang="en-US" altLang="zh-TW"/>
              <a:t>TD</a:t>
            </a:r>
            <a:r>
              <a:rPr lang="zh-TW" altLang="en-US"/>
              <a:t>他的概念是如果要讓</a:t>
            </a:r>
            <a:r>
              <a:rPr lang="en-US" altLang="zh-TW"/>
              <a:t>Value function</a:t>
            </a:r>
            <a:r>
              <a:rPr lang="zh-TW" altLang="en-US"/>
              <a:t>越接近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discounted cumulated reward </a:t>
            </a:r>
            <a:r>
              <a:rPr lang="zh-TW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，那就先把他展開，展開後就是又變這個式子，所以我們可以得到關係式是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~~</a:t>
            </a:r>
            <a:r>
              <a:rPr lang="zh-TW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，所以如果要算出</a:t>
            </a:r>
            <a:r>
              <a:rPr lang="en-US" altLang="zh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</a:t>
            </a:r>
            <a:r>
              <a:rPr lang="zh-TW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的話，只要通過這個等式讓他近似，就能算出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77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</a:t>
            </a:r>
            <a:r>
              <a:rPr lang="en-US" altLang="zh-TW"/>
              <a:t>version 3.5</a:t>
            </a:r>
            <a:r>
              <a:rPr lang="zh-TW" altLang="en-US"/>
              <a:t>是可以直接將</a:t>
            </a:r>
            <a:r>
              <a:rPr lang="en-US" altLang="zh-TW"/>
              <a:t>baseline b</a:t>
            </a:r>
            <a:r>
              <a:rPr lang="zh-TW" altLang="en-US"/>
              <a:t>換成</a:t>
            </a:r>
            <a:r>
              <a:rPr lang="en-US" altLang="zh-TW"/>
              <a:t>V</a:t>
            </a:r>
            <a:r>
              <a:rPr lang="zh-TW" altLang="en-US"/>
              <a:t> </a:t>
            </a:r>
            <a:r>
              <a:rPr lang="en-US" altLang="zh-TW"/>
              <a:t>theta (st)</a:t>
            </a:r>
            <a:r>
              <a:rPr lang="zh-TW" altLang="en-US"/>
              <a:t>，為什麼他可以直接換呢？我們回到</a:t>
            </a:r>
            <a:r>
              <a:rPr lang="en-US" altLang="zh-TW"/>
              <a:t>MC</a:t>
            </a:r>
            <a:r>
              <a:rPr lang="zh-TW" altLang="en-US"/>
              <a:t>方法，</a:t>
            </a:r>
            <a:r>
              <a:rPr lang="en-US" altLang="zh-TW"/>
              <a:t>Baseline</a:t>
            </a:r>
            <a:r>
              <a:rPr lang="zh-TW" altLang="en-US"/>
              <a:t>的初衷就是為了找到一個值減掉讓他們有正有負，而</a:t>
            </a:r>
            <a:r>
              <a:rPr lang="en-US" altLang="zh-TW"/>
              <a:t>V</a:t>
            </a:r>
            <a:r>
              <a:rPr lang="zh-TW" altLang="en-US"/>
              <a:t> </a:t>
            </a:r>
            <a:r>
              <a:rPr lang="en-US" altLang="zh-TW"/>
              <a:t>theta (sa)</a:t>
            </a:r>
            <a:r>
              <a:rPr lang="zh-TW" altLang="en-US"/>
              <a:t>的概念就有點像是</a:t>
            </a:r>
            <a:r>
              <a:rPr lang="en-US" altLang="zh-TW"/>
              <a:t>G’t</a:t>
            </a:r>
            <a:r>
              <a:rPr lang="zh-TW" altLang="en-US"/>
              <a:t>的期望值，那麼減掉期望值就有點標準化的概念在了，如果</a:t>
            </a:r>
            <a:r>
              <a:rPr lang="en-US" altLang="zh-TW"/>
              <a:t>G‘1</a:t>
            </a:r>
            <a:r>
              <a:rPr lang="zh-TW" altLang="en-US"/>
              <a:t>不大但是被</a:t>
            </a:r>
            <a:r>
              <a:rPr lang="en-US" altLang="zh-TW"/>
              <a:t>value function</a:t>
            </a:r>
            <a:r>
              <a:rPr lang="zh-TW" altLang="en-US"/>
              <a:t>期望是一個很大的值的話，那他就是負的，如果</a:t>
            </a:r>
            <a:r>
              <a:rPr lang="en-US" altLang="zh-TW"/>
              <a:t>G’1</a:t>
            </a:r>
            <a:r>
              <a:rPr lang="zh-TW" altLang="en-US"/>
              <a:t>核備期望的值很接近的話，那他的值就是接近</a:t>
            </a:r>
            <a:r>
              <a:rPr lang="en-US" altLang="zh-TW"/>
              <a:t>0</a:t>
            </a:r>
            <a:r>
              <a:rPr lang="zh-TW" altLang="en-US"/>
              <a:t>，如果</a:t>
            </a:r>
            <a:r>
              <a:rPr lang="en-US" altLang="zh-TW"/>
              <a:t>G‘1</a:t>
            </a:r>
            <a:r>
              <a:rPr lang="zh-TW" altLang="en-US"/>
              <a:t>很大但是被</a:t>
            </a:r>
            <a:r>
              <a:rPr lang="en-US" altLang="zh-TW"/>
              <a:t>value function</a:t>
            </a:r>
            <a:r>
              <a:rPr lang="zh-TW" altLang="en-US"/>
              <a:t>期望是一個很小的值的話，那他就是正的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RL</a:t>
            </a:r>
            <a:r>
              <a:rPr lang="zh-TW" altLang="en-US"/>
              <a:t>算是機器學習的一個分支，只是相對其他兩個較為冷門，後來以</a:t>
            </a:r>
            <a:r>
              <a:rPr lang="en-US" altLang="zh-TW"/>
              <a:t>RL</a:t>
            </a:r>
            <a:r>
              <a:rPr lang="zh-TW" altLang="en-US"/>
              <a:t>為基礎的</a:t>
            </a:r>
            <a:r>
              <a:rPr lang="en-US" altLang="zh-TW"/>
              <a:t>alphago</a:t>
            </a:r>
            <a:r>
              <a:rPr lang="zh-TW" altLang="en-US"/>
              <a:t>打敗世界圍棋冠軍後，這個方法才比較受人注意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3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</a:t>
            </a:r>
            <a:r>
              <a:rPr lang="en-US" altLang="zh-TW"/>
              <a:t>version 4 </a:t>
            </a:r>
            <a:r>
              <a:rPr lang="zh-TW" altLang="en-US"/>
              <a:t>也是一樣的概念，我們先看到</a:t>
            </a:r>
            <a:r>
              <a:rPr lang="en-US" altLang="zh-TW"/>
              <a:t>TD</a:t>
            </a:r>
            <a:r>
              <a:rPr lang="zh-TW" altLang="en-US"/>
              <a:t>方法，他的近似是長這樣，那我們就能用這個概念去診斷</a:t>
            </a:r>
            <a:r>
              <a:rPr lang="en-US" altLang="zh-TW"/>
              <a:t>a1</a:t>
            </a:r>
            <a:r>
              <a:rPr lang="zh-TW" altLang="en-US"/>
              <a:t>是好的還是壞的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83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這個的概念是去修正</a:t>
            </a:r>
            <a:r>
              <a:rPr lang="en-US" altLang="zh-TW"/>
              <a:t>reward</a:t>
            </a:r>
            <a:r>
              <a:rPr lang="zh-TW" altLang="en-US"/>
              <a:t>，如果像是下圍棋，只有最後贏了才有分數，那這整段過程我們不知道是好是壞，所以就生出了一個修正</a:t>
            </a:r>
            <a:r>
              <a:rPr lang="en-US" altLang="zh-TW"/>
              <a:t>reward</a:t>
            </a:r>
            <a:r>
              <a:rPr lang="zh-TW" altLang="en-US"/>
              <a:t>的概念，叫做</a:t>
            </a:r>
            <a:r>
              <a:rPr lang="en-US" altLang="zh-TW"/>
              <a:t>reward shaping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26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Reward shaping</a:t>
            </a:r>
            <a:r>
              <a:rPr lang="zh-TW" altLang="en-US"/>
              <a:t>的概念很簡單，就是對整個行動的軌跡，如果某一個行動是好的，就給一點點的分數，是不好的，就給一點點的負分，舉一個簡單的例子，像是這張圖，</a:t>
            </a:r>
            <a:r>
              <a:rPr lang="en-US" altLang="zh-TW"/>
              <a:t>vizdoom</a:t>
            </a:r>
            <a:r>
              <a:rPr lang="zh-TW" altLang="en-US"/>
              <a:t>是一個第一人稱的射擊遊戲，損失血量扣一點分數，撿到血包就加一點分數，納為了讓它動起來呢，只要不動就扣點分數，動了就加一點點分數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886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</a:t>
            </a:r>
            <a:r>
              <a:rPr lang="en-US" altLang="zh-TW"/>
              <a:t>reward shaping</a:t>
            </a:r>
            <a:r>
              <a:rPr lang="zh-TW" altLang="en-US"/>
              <a:t>還有一個概念是給機器增加好奇心，讓他去發掘新的事物，那這邊的只能限定是有意義的事情，只要遇到新的事情，而且是有意義的，就讓他加分，那這種概念通常用在遊戲，比如說馬力歐，要讓馬力歐動，而且去挖掘，看哪裡能釣金幣，就給他加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133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那有的時候，定義</a:t>
            </a:r>
            <a:r>
              <a:rPr lang="en-US" altLang="zh-TW"/>
              <a:t>reward</a:t>
            </a:r>
            <a:r>
              <a:rPr lang="zh-TW" altLang="en-US"/>
              <a:t>是非常困難的一件事，特別是在控制機械手臂上，比如說你希望他放盤子到某個地方，放到了就給他</a:t>
            </a:r>
            <a:r>
              <a:rPr lang="en-US" altLang="zh-TW"/>
              <a:t>reward</a:t>
            </a:r>
            <a:r>
              <a:rPr lang="zh-TW" altLang="en-US"/>
              <a:t>，他每次都有放到，只是都用摔的或是很大力，那這些盤子就會破掉，為了解決這些事呢，就要讓他自己學習</a:t>
            </a:r>
            <a:r>
              <a:rPr lang="en-US" altLang="zh-TW"/>
              <a:t>reward</a:t>
            </a:r>
            <a:r>
              <a:rPr lang="zh-TW" altLang="en-US"/>
              <a:t>是甚麼，要怎麼讓他學習呢，就是要從</a:t>
            </a:r>
            <a:r>
              <a:rPr lang="en-US" altLang="zh-TW"/>
              <a:t>demonstration</a:t>
            </a:r>
            <a:r>
              <a:rPr lang="zh-TW" altLang="en-US"/>
              <a:t>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0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IL</a:t>
            </a:r>
            <a:r>
              <a:rPr lang="zh-TW" altLang="en-US"/>
              <a:t>是直接進行</a:t>
            </a:r>
            <a:r>
              <a:rPr lang="en-US" altLang="zh-TW"/>
              <a:t>RL</a:t>
            </a:r>
            <a:r>
              <a:rPr lang="zh-TW" altLang="en-US"/>
              <a:t>，但不給</a:t>
            </a:r>
            <a:r>
              <a:rPr lang="en-US" altLang="zh-TW"/>
              <a:t>reward</a:t>
            </a:r>
            <a:r>
              <a:rPr lang="zh-TW" altLang="en-US"/>
              <a:t>，他還是能執行，只是要從</a:t>
            </a:r>
            <a:r>
              <a:rPr lang="en-US" altLang="zh-TW"/>
              <a:t>expert</a:t>
            </a:r>
            <a:r>
              <a:rPr lang="zh-TW" altLang="en-US"/>
              <a:t>去學習，給他幾個</a:t>
            </a:r>
            <a:r>
              <a:rPr lang="en-US" altLang="zh-TW"/>
              <a:t>expert</a:t>
            </a:r>
            <a:r>
              <a:rPr lang="zh-TW" altLang="en-US"/>
              <a:t>的示範後，有了這些示範後，他就能自己學習</a:t>
            </a:r>
            <a:r>
              <a:rPr lang="en-US" altLang="zh-TW"/>
              <a:t>reward</a:t>
            </a:r>
            <a:r>
              <a:rPr lang="zh-TW" altLang="en-US"/>
              <a:t>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52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所以，讓大家複習</a:t>
            </a:r>
            <a:r>
              <a:rPr lang="en-US" altLang="zh-TW"/>
              <a:t>RL</a:t>
            </a:r>
            <a:r>
              <a:rPr lang="zh-TW" altLang="en-US"/>
              <a:t>的架構，就是輸入</a:t>
            </a:r>
            <a:r>
              <a:rPr lang="en-US" altLang="zh-TW"/>
              <a:t>env</a:t>
            </a:r>
            <a:r>
              <a:rPr lang="zh-TW" altLang="en-US"/>
              <a:t>和</a:t>
            </a:r>
            <a:r>
              <a:rPr lang="en-US" altLang="zh-TW"/>
              <a:t>reward</a:t>
            </a:r>
            <a:r>
              <a:rPr lang="zh-TW" altLang="en-US"/>
              <a:t>，會有一個</a:t>
            </a:r>
            <a:r>
              <a:rPr lang="en-US" altLang="zh-TW"/>
              <a:t>actor</a:t>
            </a:r>
            <a:r>
              <a:rPr lang="zh-TW" altLang="en-US"/>
              <a:t>能執行行動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0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</a:t>
            </a:r>
            <a:r>
              <a:rPr lang="en-US" altLang="zh-TW"/>
              <a:t>IRL</a:t>
            </a:r>
            <a:r>
              <a:rPr lang="zh-TW" altLang="en-US"/>
              <a:t>是甚麼，他的主要目的就是，經由環境和</a:t>
            </a:r>
            <a:r>
              <a:rPr lang="en-US" altLang="zh-TW"/>
              <a:t>expert</a:t>
            </a:r>
            <a:r>
              <a:rPr lang="zh-TW" altLang="en-US"/>
              <a:t>學出</a:t>
            </a:r>
            <a:r>
              <a:rPr lang="en-US" altLang="zh-TW"/>
              <a:t>rewar</a:t>
            </a:r>
            <a:r>
              <a:rPr lang="zh-TW" altLang="en-US"/>
              <a:t>的</a:t>
            </a:r>
            <a:r>
              <a:rPr lang="en-US" altLang="zh-TW"/>
              <a:t>function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49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這邊最基本的概念就是老師的行為 是最棒的 但是最棒 並不代表 你要完全去模仿老師的行為 而是你假設老師的行為 可以取得最高的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那老師的行為 可以取得最高的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這個假設 跟完全模仿老師的行為 這兩件事情並不是等價的</a:t>
            </a:r>
            <a:endParaRPr lang="en-US" altLang="zh-TW" b="0" i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我們有一個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它一開始是什麼都不會 然後呢 在每一個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Iteration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裡面 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會去跟環境進行互動 學習蒐集一些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自己的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Trajectories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然後接下來呢 我們要定義一個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怎麼定義呢 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定義的條件是 今天老師的行為得到的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必須要高於學生的行為 就老師也有跟環境互動 我們得到一堆老師的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Demonstration</a:t>
            </a:r>
          </a:p>
          <a:p>
            <a:pPr algn="l"/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我們得到一堆老師的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Trajectory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當你用你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Learn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出來的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去計算老師的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Trajectory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的時候 我們要訂一個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去評估老師的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Trajectory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的時候 要給比較高的分數 去評估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Trajectory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的時候 要給它比較低的分數</a:t>
            </a:r>
            <a:endParaRPr lang="en-US" altLang="zh-TW" b="0" i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然後接下來呢 你再去更新你的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你要去重新訓練你的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更新你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Update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更新你的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的參數 讓它去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Maximize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我們會得到的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然後接下來呢 就反覆執行這個步驟 你有新的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它會有新的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Trajectory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你再更新一次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讓這個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評估 這個老師的分數比較高 評估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的分數比較低 然後呢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呢 再想辦法去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Maximize 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然後就反覆這個循環 最終你就會得到一個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74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那這邊這個是圖像化的</a:t>
            </a:r>
            <a:r>
              <a:rPr lang="en-US" altLang="zh-TW"/>
              <a:t>IRL</a:t>
            </a:r>
            <a:r>
              <a:rPr lang="zh-TW" altLang="en-US"/>
              <a:t>流程</a:t>
            </a:r>
            <a:br>
              <a:rPr lang="en-US" altLang="zh-TW"/>
            </a:b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整個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你聽起來有沒有覺得有點熟悉呢 我們可以把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想像成是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Generative Adversarial Network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裡面的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把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想像成是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裡面的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58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RL</a:t>
            </a:r>
            <a:r>
              <a:rPr lang="zh-TW" altLang="en-US"/>
              <a:t>是指機器和環境互動的時候，人類不直接提供解決方案，而是讓機器自己不斷的從錯誤中學習，讓自己找到一個最佳的策略，像是這張圖一樣，如果是上面這個，有使用到人類標記給機器說你看到這張圖的時候，這張圖是貓，那就是一般我們會看到的方法，</a:t>
            </a:r>
            <a:r>
              <a:rPr lang="en-US" altLang="zh-TW"/>
              <a:t>RL</a:t>
            </a:r>
            <a:r>
              <a:rPr lang="zh-TW" altLang="en-US"/>
              <a:t>不一樣的地方是，人類不直接給解答，像是下棋這種需要策略性的事情時，你並不知道說當你看到了這個畫面的時候，下一步棋該下在哪裡，這就是</a:t>
            </a:r>
            <a:r>
              <a:rPr lang="en-US" altLang="zh-TW"/>
              <a:t>RL</a:t>
            </a:r>
            <a:r>
              <a:rPr lang="zh-TW" altLang="en-US"/>
              <a:t>要學習的東西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77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那我來進行比較一下，</a:t>
            </a:r>
            <a:endParaRPr lang="en-US" altLang="zh-TW"/>
          </a:p>
          <a:p>
            <a:pPr algn="l"/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裡面 你有一個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它會產生比較差的圖片 然後有一個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它要想辦法給真正的圖片高分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產生的圖片低分 然後呢 你的這個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會去想辦法騙過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產生新的圖片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又會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Update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它的參數 想辦法去 評價好的圖片 跟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產生出來圖片的差別 然後這個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跟這個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就會反覆地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Update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那這個是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</a:p>
          <a:p>
            <a:pPr algn="l"/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Inverse Reinforcement Learning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跟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其實根本就是一樣的東西 只是把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跟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的名字換掉而已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產生一些行為 然後你要去訂一個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給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Expert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Trajectories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高分 給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Trajectories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低分 然後接下來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想辦法去 在這個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得到高分 那有了新的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有了新的行為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又會被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Update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想辦法給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Expert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高分 給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低分 所以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Reward Funtion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完全可以對應到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Discriminator Actor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可以對應到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Generator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所以你會發現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跟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IRL Inverse Reinforcement Learning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它們有異曲同工之妙 好像是同一個 </a:t>
            </a:r>
            <a:r>
              <a:rPr lang="en-US" altLang="zh-TW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Framework </a:t>
            </a:r>
            <a:r>
              <a:rPr lang="zh-TW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用不同的方法 不同的角度來描述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8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代理人：實際行動的那個人，如果以下棋為例的話，代理人就是打敗世界冠軍的那台機器</a:t>
            </a:r>
            <a:endParaRPr lang="en-US" altLang="zh-TW"/>
          </a:p>
          <a:p>
            <a:r>
              <a:rPr lang="zh-TW" altLang="en-US"/>
              <a:t>環境：會根據代理人的行動，給予獎勵或懲罰</a:t>
            </a:r>
            <a:endParaRPr lang="en-US" altLang="zh-TW"/>
          </a:p>
          <a:p>
            <a:r>
              <a:rPr lang="zh-TW" altLang="en-US"/>
              <a:t>狀態：也被稱為觀察，如果是下棋的話，那就是棋盤的畫面</a:t>
            </a:r>
            <a:endParaRPr lang="en-US" altLang="zh-TW"/>
          </a:p>
          <a:p>
            <a:r>
              <a:rPr lang="zh-TW" altLang="en-US"/>
              <a:t>行動：代理人的行動，會根據狀態和獎勵做出的決策</a:t>
            </a:r>
            <a:endParaRPr lang="en-US" altLang="zh-TW"/>
          </a:p>
          <a:p>
            <a:r>
              <a:rPr lang="zh-TW" altLang="en-US"/>
              <a:t>獎勵：環境對決策給予代理人的東西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34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那這個是簡單的流程圖，環境給予</a:t>
            </a:r>
            <a:r>
              <a:rPr lang="en-US" altLang="zh-TW"/>
              <a:t>obs</a:t>
            </a:r>
            <a:r>
              <a:rPr lang="zh-TW" altLang="en-US"/>
              <a:t>給</a:t>
            </a:r>
            <a:r>
              <a:rPr lang="en-US" altLang="zh-TW"/>
              <a:t>actor</a:t>
            </a:r>
            <a:r>
              <a:rPr lang="zh-TW" altLang="en-US"/>
              <a:t>後，</a:t>
            </a:r>
            <a:r>
              <a:rPr lang="en-US" altLang="zh-TW"/>
              <a:t>Actor</a:t>
            </a:r>
            <a:r>
              <a:rPr lang="zh-TW" altLang="en-US"/>
              <a:t>會根據</a:t>
            </a:r>
            <a:r>
              <a:rPr lang="en-US" altLang="zh-TW"/>
              <a:t>obs</a:t>
            </a:r>
            <a:r>
              <a:rPr lang="zh-TW" altLang="en-US"/>
              <a:t>做出</a:t>
            </a:r>
            <a:r>
              <a:rPr lang="en-US" altLang="zh-TW"/>
              <a:t>action</a:t>
            </a:r>
            <a:r>
              <a:rPr lang="zh-TW" altLang="en-US"/>
              <a:t>，然後回傳給環境後，就能得到</a:t>
            </a:r>
            <a:r>
              <a:rPr lang="en-US" altLang="zh-TW"/>
              <a:t>reward</a:t>
            </a:r>
            <a:r>
              <a:rPr lang="zh-TW" altLang="en-US"/>
              <a:t>了，然後以此類推，繼續將</a:t>
            </a:r>
            <a:r>
              <a:rPr lang="en-US" altLang="zh-TW"/>
              <a:t>obs</a:t>
            </a:r>
            <a:r>
              <a:rPr lang="zh-TW" altLang="en-US"/>
              <a:t>給予</a:t>
            </a:r>
            <a:r>
              <a:rPr lang="en-US" altLang="zh-TW"/>
              <a:t>actor</a:t>
            </a:r>
            <a:r>
              <a:rPr lang="zh-TW" altLang="en-US"/>
              <a:t>，那這個架構裡面，</a:t>
            </a:r>
            <a:r>
              <a:rPr lang="en-US" altLang="zh-TW"/>
              <a:t>actor</a:t>
            </a:r>
            <a:r>
              <a:rPr lang="zh-TW" altLang="en-US"/>
              <a:t>就是我們的</a:t>
            </a:r>
            <a:r>
              <a:rPr lang="en-US" altLang="zh-TW"/>
              <a:t>network</a:t>
            </a:r>
            <a:r>
              <a:rPr lang="zh-TW" altLang="en-US"/>
              <a:t>，經由</a:t>
            </a:r>
            <a:r>
              <a:rPr lang="en-US" altLang="zh-TW"/>
              <a:t>input obs</a:t>
            </a:r>
            <a:r>
              <a:rPr lang="zh-TW" altLang="en-US"/>
              <a:t>後，會得到</a:t>
            </a:r>
            <a:r>
              <a:rPr lang="en-US" altLang="zh-TW"/>
              <a:t>output action</a:t>
            </a:r>
          </a:p>
          <a:p>
            <a:r>
              <a:rPr lang="zh-TW" altLang="en-US"/>
              <a:t>以遊戲當作例子的話，我們的</a:t>
            </a:r>
            <a:r>
              <a:rPr lang="en-US" altLang="zh-TW"/>
              <a:t>env</a:t>
            </a:r>
            <a:r>
              <a:rPr lang="zh-TW" altLang="en-US"/>
              <a:t>就是遊戲機，然後經由遊戲機給予</a:t>
            </a:r>
            <a:r>
              <a:rPr lang="en-US" altLang="zh-TW"/>
              <a:t>Actor</a:t>
            </a:r>
            <a:r>
              <a:rPr lang="zh-TW" altLang="en-US"/>
              <a:t>一個畫面，這個畫面就是</a:t>
            </a:r>
            <a:r>
              <a:rPr lang="en-US" altLang="zh-TW"/>
              <a:t>obs</a:t>
            </a:r>
            <a:r>
              <a:rPr lang="zh-TW" altLang="en-US"/>
              <a:t>，</a:t>
            </a:r>
            <a:r>
              <a:rPr lang="en-US" altLang="zh-TW"/>
              <a:t>actor</a:t>
            </a:r>
            <a:r>
              <a:rPr lang="zh-TW" altLang="en-US"/>
              <a:t>就是我們的機器，會根據現在的遊戲畫面，執行開火、向左或向右，那執行的動作，就是</a:t>
            </a:r>
            <a:r>
              <a:rPr lang="en-US" altLang="zh-TW"/>
              <a:t>action</a:t>
            </a:r>
            <a:r>
              <a:rPr lang="zh-TW" altLang="en-US"/>
              <a:t>，然後傳回遊戲機，得到下一個畫面，繼續以此類推，如果定義開火得到</a:t>
            </a:r>
            <a:r>
              <a:rPr lang="en-US" altLang="zh-TW"/>
              <a:t>5</a:t>
            </a:r>
            <a:r>
              <a:rPr lang="zh-TW" altLang="en-US"/>
              <a:t>分，那只要開火就會得到</a:t>
            </a:r>
            <a:r>
              <a:rPr lang="en-US" altLang="zh-TW"/>
              <a:t>5</a:t>
            </a:r>
            <a:r>
              <a:rPr lang="zh-TW" altLang="en-US"/>
              <a:t>分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經由圖可以得知</a:t>
            </a:r>
            <a:r>
              <a:rPr lang="en-US" altLang="zh-TW"/>
              <a:t>actor</a:t>
            </a:r>
            <a:r>
              <a:rPr lang="zh-TW" altLang="en-US"/>
              <a:t>是一個</a:t>
            </a:r>
            <a:r>
              <a:rPr lang="en-US" altLang="zh-TW"/>
              <a:t>network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8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那剛剛說</a:t>
            </a:r>
            <a:r>
              <a:rPr lang="en-US" altLang="zh-TW"/>
              <a:t>actor</a:t>
            </a:r>
            <a:r>
              <a:rPr lang="zh-TW" altLang="en-US"/>
              <a:t>就是一個</a:t>
            </a:r>
            <a:r>
              <a:rPr lang="en-US" altLang="zh-TW"/>
              <a:t>network</a:t>
            </a:r>
            <a:r>
              <a:rPr lang="zh-TW" altLang="en-US"/>
              <a:t>，如果是遊戲畫面的話可能就用</a:t>
            </a:r>
            <a:r>
              <a:rPr lang="en-US" altLang="zh-TW"/>
              <a:t>CNN</a:t>
            </a:r>
            <a:r>
              <a:rPr lang="zh-TW" altLang="en-US"/>
              <a:t>，然後我們最後的</a:t>
            </a:r>
            <a:r>
              <a:rPr lang="en-US" altLang="zh-TW"/>
              <a:t>output</a:t>
            </a:r>
            <a:r>
              <a:rPr lang="zh-TW" altLang="en-US"/>
              <a:t>要是執行某個行動的機率，那最後要執行哪個行動是用</a:t>
            </a:r>
            <a:r>
              <a:rPr lang="en-US" altLang="zh-TW"/>
              <a:t>sample</a:t>
            </a:r>
            <a:r>
              <a:rPr lang="zh-TW" altLang="en-US"/>
              <a:t>的方式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2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那整個架構大概是這個樣子，</a:t>
            </a:r>
            <a:r>
              <a:rPr lang="en-US" altLang="zh-TW"/>
              <a:t>env</a:t>
            </a:r>
            <a:r>
              <a:rPr lang="zh-TW" altLang="en-US"/>
              <a:t>給出第一個</a:t>
            </a:r>
            <a:r>
              <a:rPr lang="en-US" altLang="zh-TW"/>
              <a:t>obs s1</a:t>
            </a:r>
            <a:r>
              <a:rPr lang="zh-TW" altLang="en-US"/>
              <a:t>，丟入</a:t>
            </a:r>
            <a:r>
              <a:rPr lang="en-US" altLang="zh-TW"/>
              <a:t>actor</a:t>
            </a:r>
            <a:r>
              <a:rPr lang="zh-TW" altLang="en-US"/>
              <a:t>後會有一個行動</a:t>
            </a:r>
            <a:r>
              <a:rPr lang="en-US" altLang="zh-TW"/>
              <a:t>a1</a:t>
            </a:r>
            <a:r>
              <a:rPr lang="zh-TW" altLang="en-US"/>
              <a:t>，會根據</a:t>
            </a:r>
            <a:r>
              <a:rPr lang="en-US" altLang="zh-TW"/>
              <a:t>s1</a:t>
            </a:r>
            <a:r>
              <a:rPr lang="zh-TW" altLang="en-US"/>
              <a:t>和</a:t>
            </a:r>
            <a:r>
              <a:rPr lang="en-US" altLang="zh-TW"/>
              <a:t>a1</a:t>
            </a:r>
            <a:r>
              <a:rPr lang="zh-TW" altLang="en-US"/>
              <a:t>給予</a:t>
            </a:r>
            <a:r>
              <a:rPr lang="en-US" altLang="zh-TW"/>
              <a:t>reward</a:t>
            </a:r>
            <a:r>
              <a:rPr lang="zh-TW" altLang="en-US"/>
              <a:t>，叫</a:t>
            </a:r>
            <a:r>
              <a:rPr lang="en-US" altLang="zh-TW"/>
              <a:t>R1</a:t>
            </a:r>
            <a:r>
              <a:rPr lang="zh-TW" altLang="en-US"/>
              <a:t>，假設我們一直持續進行，到第</a:t>
            </a:r>
            <a:r>
              <a:rPr lang="en-US" altLang="zh-TW"/>
              <a:t>n</a:t>
            </a:r>
            <a:r>
              <a:rPr lang="zh-TW" altLang="en-US"/>
              <a:t>次遊戲結束，那這些</a:t>
            </a:r>
            <a:r>
              <a:rPr lang="en-US" altLang="zh-TW"/>
              <a:t>S</a:t>
            </a:r>
            <a:r>
              <a:rPr lang="zh-TW" altLang="en-US"/>
              <a:t> </a:t>
            </a:r>
            <a:r>
              <a:rPr lang="en-US" altLang="zh-TW"/>
              <a:t>a</a:t>
            </a:r>
            <a:r>
              <a:rPr lang="zh-TW" altLang="en-US"/>
              <a:t> </a:t>
            </a:r>
            <a:r>
              <a:rPr lang="en-US" altLang="zh-TW"/>
              <a:t>r</a:t>
            </a:r>
            <a:r>
              <a:rPr lang="zh-TW" altLang="en-US"/>
              <a:t>合併成一個集合，就是</a:t>
            </a:r>
            <a:r>
              <a:rPr lang="en-US" altLang="zh-TW"/>
              <a:t>trajectory</a:t>
            </a:r>
            <a:r>
              <a:rPr lang="zh-TW" altLang="en-US"/>
              <a:t>叫做行動軌跡，那接下來要怎麼定義</a:t>
            </a:r>
            <a:r>
              <a:rPr lang="en-US" altLang="zh-TW"/>
              <a:t>loss</a:t>
            </a:r>
            <a:r>
              <a:rPr lang="zh-TW" altLang="en-US"/>
              <a:t>？其實有很多種方法，最簡單的方式是要找到</a:t>
            </a:r>
            <a:r>
              <a:rPr lang="en-US" altLang="zh-TW"/>
              <a:t>actor</a:t>
            </a:r>
            <a:r>
              <a:rPr lang="zh-TW" altLang="en-US"/>
              <a:t>的參數讓</a:t>
            </a:r>
            <a:r>
              <a:rPr lang="en-US" altLang="zh-TW"/>
              <a:t>total reward</a:t>
            </a:r>
            <a:r>
              <a:rPr lang="zh-TW" altLang="en-US"/>
              <a:t>達到最大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7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接下來是最常見的方法，</a:t>
            </a:r>
            <a:r>
              <a:rPr lang="en-US" altLang="zh-TW"/>
              <a:t>policy gradient</a:t>
            </a:r>
            <a:r>
              <a:rPr lang="zh-TW" altLang="en-US"/>
              <a:t>，剛剛那個</a:t>
            </a:r>
            <a:r>
              <a:rPr lang="en-US" altLang="zh-TW"/>
              <a:t>total reward</a:t>
            </a:r>
            <a:r>
              <a:rPr lang="zh-TW" altLang="en-US"/>
              <a:t>有什麼問題呢？假如只有定義開火是</a:t>
            </a:r>
            <a:r>
              <a:rPr lang="en-US" altLang="zh-TW"/>
              <a:t>5</a:t>
            </a:r>
            <a:r>
              <a:rPr lang="zh-TW" altLang="en-US"/>
              <a:t>分，向左向右是</a:t>
            </a:r>
            <a:r>
              <a:rPr lang="en-US" altLang="zh-TW"/>
              <a:t>0</a:t>
            </a:r>
            <a:r>
              <a:rPr lang="zh-TW" altLang="en-US"/>
              <a:t>分好了，那他就會一直開火，讓</a:t>
            </a:r>
            <a:r>
              <a:rPr lang="en-US" altLang="zh-TW"/>
              <a:t>total reward</a:t>
            </a:r>
            <a:r>
              <a:rPr lang="zh-TW" altLang="en-US"/>
              <a:t>達到最大，但有策略的遊戲不能只是這樣可能遇到某個遊戲畫面，向左是最好的，那就會另外定義</a:t>
            </a:r>
            <a:r>
              <a:rPr lang="en-US" altLang="zh-TW"/>
              <a:t>a hat</a:t>
            </a:r>
            <a:r>
              <a:rPr lang="zh-TW" altLang="en-US"/>
              <a:t>，讓行動</a:t>
            </a:r>
            <a:r>
              <a:rPr lang="en-US" altLang="zh-TW"/>
              <a:t>a</a:t>
            </a:r>
            <a:r>
              <a:rPr lang="zh-TW" altLang="en-US"/>
              <a:t>和</a:t>
            </a:r>
            <a:r>
              <a:rPr lang="en-US" altLang="zh-TW"/>
              <a:t>a hat</a:t>
            </a:r>
            <a:r>
              <a:rPr lang="zh-TW" altLang="en-US"/>
              <a:t>進行</a:t>
            </a:r>
            <a:r>
              <a:rPr lang="en-US" altLang="zh-TW"/>
              <a:t>cross-entropy</a:t>
            </a:r>
            <a:r>
              <a:rPr lang="zh-TW" altLang="en-US"/>
              <a:t>，讓下一個參數</a:t>
            </a:r>
            <a:r>
              <a:rPr lang="en-US" altLang="zh-TW"/>
              <a:t>theta</a:t>
            </a:r>
            <a:r>
              <a:rPr lang="zh-TW" altLang="en-US"/>
              <a:t>使</a:t>
            </a:r>
            <a:r>
              <a:rPr lang="en-US" altLang="zh-TW"/>
              <a:t>L</a:t>
            </a:r>
            <a:r>
              <a:rPr lang="zh-TW" altLang="en-US"/>
              <a:t>達到最小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0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那可以做延伸的定義，如果看到</a:t>
            </a:r>
            <a:r>
              <a:rPr lang="en-US" altLang="zh-TW"/>
              <a:t>s1</a:t>
            </a:r>
            <a:r>
              <a:rPr lang="zh-TW" altLang="en-US"/>
              <a:t>要做某個行動</a:t>
            </a:r>
            <a:r>
              <a:rPr lang="en-US" altLang="zh-TW"/>
              <a:t>a hat1</a:t>
            </a:r>
            <a:r>
              <a:rPr lang="zh-TW" altLang="en-US"/>
              <a:t>，可以計算出</a:t>
            </a:r>
            <a:r>
              <a:rPr lang="en-US" altLang="zh-TW"/>
              <a:t>e1</a:t>
            </a:r>
          </a:p>
          <a:p>
            <a:r>
              <a:rPr lang="zh-TW" altLang="en-US"/>
              <a:t>看到</a:t>
            </a:r>
            <a:r>
              <a:rPr lang="en-US" altLang="zh-TW"/>
              <a:t>s2</a:t>
            </a:r>
            <a:r>
              <a:rPr lang="zh-TW" altLang="en-US"/>
              <a:t>不要做某個行動</a:t>
            </a:r>
            <a:r>
              <a:rPr lang="en-US" altLang="zh-TW"/>
              <a:t>a hat 2</a:t>
            </a:r>
            <a:r>
              <a:rPr lang="zh-TW" altLang="en-US"/>
              <a:t>，可以計算出</a:t>
            </a:r>
            <a:r>
              <a:rPr lang="en-US" altLang="zh-TW"/>
              <a:t>-e2</a:t>
            </a:r>
          </a:p>
          <a:p>
            <a:r>
              <a:rPr lang="zh-TW" altLang="en-US"/>
              <a:t>那整個一直到</a:t>
            </a:r>
            <a:r>
              <a:rPr lang="en-US" altLang="zh-TW"/>
              <a:t>n</a:t>
            </a:r>
            <a:r>
              <a:rPr lang="zh-TW" altLang="en-US"/>
              <a:t>結束的遊戲，可以把他們全部加起來，一樣找到</a:t>
            </a:r>
            <a:r>
              <a:rPr lang="en-US" altLang="zh-TW"/>
              <a:t>theta</a:t>
            </a:r>
            <a:r>
              <a:rPr lang="zh-TW" altLang="en-US"/>
              <a:t>讓</a:t>
            </a:r>
            <a:r>
              <a:rPr lang="en-US" altLang="zh-TW"/>
              <a:t>L</a:t>
            </a:r>
            <a:r>
              <a:rPr lang="zh-TW" altLang="en-US"/>
              <a:t>達到最小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3F87-567D-4539-A2EB-AB84141751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2C393-4CD3-4875-A349-1A679ACA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11930-90C0-45F9-823E-9FB846C4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A9F13-6718-4F58-B970-A4A05960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C0A34CF-220B-45C6-877F-AEA4CFE0B524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3584FE-748C-4C80-8AB9-E8FCF0F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D3781-8AEB-4D03-A43C-A0860A03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E5DB386-C160-4400-BDFD-01D6CDF194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EE53905-CA95-4DE2-98A6-F21EECF4F0B8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0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E8C1F-1DEB-4068-9301-3947539C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641884-7292-44C4-8747-9FC4F232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DD5F8-AD21-4886-9AE8-91E943B2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B2A-C2A5-4EB7-A387-80009C697B30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AF0950-2F5E-4A09-94E7-7489C129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03E59-84A1-44D5-A8D4-799AF441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5515E70-B4B1-45CF-ACE4-3AEF3C3DA5E9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BEBBAC-2BFE-41D1-93CB-F77A206C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7D97D4-2513-4B83-BCD0-80882260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6DE787-860A-458F-AA27-53EC4F73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7554-79DA-4E53-8859-80A4FA83170E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E2E86-773C-4D84-910D-F292EB6B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CAFD71-FE12-4034-A45A-ABA3BA9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7048D1-E15D-45C7-98D3-E84E22351656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9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EFF18-1A69-4276-AAFF-6C509A3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866EA-257A-4518-811C-AE2339F8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EC88-BD25-4B46-B303-5814A380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54E8FE-B518-4088-8AC0-7540F858E9D2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0841A-8360-4CAA-AAE6-E6ECC0F0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5852D-B66A-4C4E-80B3-C7578111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E5DB386-C160-4400-BDFD-01D6CDF1943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14D9E8-F147-463D-BD2F-165AD7F12ABC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2BC3E-73FA-45B5-9701-848A7675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947B05-D6BF-4E3B-8BFA-5BF7602C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31C88-26EF-4143-B74C-5F32CFBE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A51-392C-4DE9-932F-C16AAE78F0FF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81206-0C71-43B5-8BF6-FD900035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7775D-4E01-41B5-ACDF-32D42D2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4A4EB2-425D-4BE3-975A-4C5F77DFD468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8C68F-BB6C-4E61-83A5-260FE6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FD72F-45F3-4EAD-9EFB-1BCBBED88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FDEE56-FD3C-4A3F-A5B7-E3D3B83D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45F80-EB8E-410B-ADF0-83DE795F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468D-889F-4FBC-9B07-DBEEEF6F356A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7B3799-AAA9-4B60-8188-FB0C2E07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AE4761-695A-4839-8669-A749F1E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4D586B-14C3-4B5B-8FF9-4EC3841DF272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1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53006-7EF9-4AF0-BAE9-F14D98E9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A46D32-F0A7-45A3-A79C-99FE3D78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0748C3-7BC0-40D2-A727-387685F72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C866A6-6EFD-4D88-9C82-DC52A5ADD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B7BBD5-7A90-47B0-9E5C-68D988829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6F2BB0-B0E8-4D4C-8E68-0BEFB3B6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B120-EB62-468E-93B0-AB8D1B650CE9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3310EB-1D7E-4A69-AC78-1DD4479D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2EECB1-B652-49DB-951D-C443518F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AD2E3A2-0096-47A7-8E31-3C93AB9CC1F8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B81C9-685A-40EC-8514-CCD4AE2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B328E9-4778-456F-872F-6D4F24C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7E9-D80F-4780-AFF1-BAC55DD7AF0E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AEC60F-5564-44D9-BE1C-AF5245C9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4A6BCC-3163-42A5-AE00-B957209D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EC5AF2F-3055-4AE2-9C5F-B19F4D19B7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B5685A-0DB4-415D-9D31-A29C0513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460-2D66-47D0-A591-24B8CFDBA65F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626A30-9B1A-41E5-9E94-5FCD88E6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A5062E-412E-4190-9877-2EC3F49C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98928CF-EE38-4059-A447-30C9F2938E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3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BD21B-A657-4694-B1FF-CA71C2A1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62E3A-925F-4C0F-A7E1-34F5AEC7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44581-F2B2-4192-9214-EEE10B0B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C7D058-FDA0-4163-BAB5-E0EAA256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9F86-F7DA-4B8F-8AF3-66035D274DA7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D34D28-3B23-4B57-A135-590CA33C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7DEFC9-E3DF-4DD8-945D-53E2612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0573644-B34F-46D8-BD5A-2117322FB187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230AC-DFF9-406F-8951-E7DAEF08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BE3469-533E-40E2-8E82-2800060D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DC7764-22BC-458E-AF6C-DB3E3D3A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ED5FA5-4466-494F-B974-D2FEB841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9E39-A7B0-4826-82E8-91EFB14441B5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32569-3AE6-46F7-85EC-F1DED0E9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47AD0-CD0B-46A4-B76A-B0476414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3BBBE58-3CF8-4898-9FCF-13BFF682A915}"/>
              </a:ext>
            </a:extLst>
          </p:cNvPr>
          <p:cNvCxnSpPr>
            <a:cxnSpLocks/>
          </p:cNvCxnSpPr>
          <p:nvPr userDrawn="1"/>
        </p:nvCxnSpPr>
        <p:spPr>
          <a:xfrm>
            <a:off x="838200" y="6043353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E4DC96-AFC2-4865-BFA2-4D3C2DD0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78573B-2B89-4E77-A10C-64EBECBD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48B05-A655-428A-82AC-A38AC6F6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95C8-30D2-4302-8EB8-C43768CA2420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BEF31E-457F-469B-869C-6117DBEB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14591-B973-4965-8D2B-10F3618D5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B386-C160-4400-BDFD-01D6CDF19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2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57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microsoft.com/office/2007/relationships/diagramDrawing" Target="../diagrams/drawing4.xml"/><Relationship Id="rId5" Type="http://schemas.openxmlformats.org/officeDocument/2006/relationships/image" Target="../media/image59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8.png"/><Relationship Id="rId9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8DFaAZcp4&amp;t=1323s" TargetMode="External"/><Relationship Id="rId2" Type="http://schemas.openxmlformats.org/officeDocument/2006/relationships/hyperlink" Target="https://www.youtube.com/watch?v=XWukX-ayI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5rZwxKBAf0&amp;t=1167s" TargetMode="External"/><Relationship Id="rId5" Type="http://schemas.openxmlformats.org/officeDocument/2006/relationships/hyperlink" Target="https://www.youtube.com/watch?v=73YyF1gmIus&amp;t=424s" TargetMode="External"/><Relationship Id="rId4" Type="http://schemas.openxmlformats.org/officeDocument/2006/relationships/hyperlink" Target="https://www.youtube.com/watch?v=kk6DqWreLe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BA63E-A92A-4C0D-94C0-BDE7D3D4D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Reinforcement Learning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42DE06-A346-46DD-9793-59092822D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A0BC4-44CF-4698-96AB-614C18F4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08FB2E-26FE-4032-BDD5-71066059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653B-A099-4F7E-AB9F-B5B55CF63689}" type="datetime1">
              <a:rPr lang="zh-TW" altLang="en-US" smtClean="0"/>
              <a:t>2023/6/5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FD8F5-3ACD-47D5-AE69-F00A66E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Policy Gradient(1)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08A076-87BB-422B-99D2-3D96C5070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⁞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08A076-87BB-422B-99D2-3D96C5070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7C895B-48FC-4E7D-A6ED-67703C7B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025853-BFB4-4D83-803D-DE182F809D17}"/>
                  </a:ext>
                </a:extLst>
              </p:cNvPr>
              <p:cNvSpPr txBox="1"/>
              <p:nvPr/>
            </p:nvSpPr>
            <p:spPr>
              <a:xfrm>
                <a:off x="6096000" y="3141113"/>
                <a:ext cx="6094674" cy="1580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800" b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025853-BFB4-4D83-803D-DE182F80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41113"/>
                <a:ext cx="6094674" cy="1580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3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FD8F5-3ACD-47D5-AE69-F00A66E9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Policy Gradient(2)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08A076-87BB-422B-99D2-3D96C5070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b="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⁞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08A076-87BB-422B-99D2-3D96C5070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7C895B-48FC-4E7D-A6ED-67703C7B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025853-BFB4-4D83-803D-DE182F809D17}"/>
                  </a:ext>
                </a:extLst>
              </p:cNvPr>
              <p:cNvSpPr txBox="1"/>
              <p:nvPr/>
            </p:nvSpPr>
            <p:spPr>
              <a:xfrm>
                <a:off x="6656832" y="2177984"/>
                <a:ext cx="4774890" cy="2502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b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025853-BFB4-4D83-803D-DE182F80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2" y="2177984"/>
                <a:ext cx="4774890" cy="2502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FC640-1CEE-4D0A-9252-F824A260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0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3C508-295B-48D5-B5BD-6BAB4A8C0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Short-sighten!!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only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TW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fire’’ yields positive reward,</a:t>
                </a:r>
                <a:r>
                  <a:rPr lang="zh-TW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version 0 will learn an actor that always “fire’’.</a:t>
                </a:r>
              </a:p>
              <a:p>
                <a:endParaRPr lang="en-US" altLang="zh-TW" sz="2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133C508-295B-48D5-B5BD-6BAB4A8C0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D4E8D-715A-48D5-B6E1-11288E4C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93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D08D-BB92-4D50-A888-9E0FD6CC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1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⁞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D0702-1AB0-403E-B4BA-B9ABA81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030F0D-531F-4EB9-96A4-A3D0A770DDF7}"/>
                  </a:ext>
                </a:extLst>
              </p:cNvPr>
              <p:cNvSpPr txBox="1"/>
              <p:nvPr/>
            </p:nvSpPr>
            <p:spPr>
              <a:xfrm>
                <a:off x="8297252" y="2840890"/>
                <a:ext cx="1775935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030F0D-531F-4EB9-96A4-A3D0A770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52" y="2840890"/>
                <a:ext cx="1775935" cy="117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9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D08D-BB92-4D50-A888-9E0FD6CC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2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⁞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weight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D0702-1AB0-403E-B4BA-B9ABA81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030F0D-531F-4EB9-96A4-A3D0A770DDF7}"/>
                  </a:ext>
                </a:extLst>
              </p:cNvPr>
              <p:cNvSpPr txBox="1"/>
              <p:nvPr/>
            </p:nvSpPr>
            <p:spPr>
              <a:xfrm>
                <a:off x="8297252" y="2840890"/>
                <a:ext cx="3185167" cy="1582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b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(discounted cumulated reward)</a:t>
                </a:r>
                <a:endParaRPr lang="zh-TW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030F0D-531F-4EB9-96A4-A3D0A770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52" y="2840890"/>
                <a:ext cx="3185167" cy="1582549"/>
              </a:xfrm>
              <a:prstGeom prst="rect">
                <a:avLst/>
              </a:prstGeom>
              <a:blipFill>
                <a:blip r:embed="rId4"/>
                <a:stretch>
                  <a:fillRect l="-4589" r="-4398" b="-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41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D08D-BB92-4D50-A888-9E0FD6CC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3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⁞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Version 2 minus baseline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D0702-1AB0-403E-B4BA-B9ABA81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1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F4C8C-84D8-45A9-BCE7-BB3EA24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Policy Gradient step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1707FA-5653-4590-8748-E00ECE6C7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actor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training iteration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interact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loss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altLang="zh-TW" b="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b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1707FA-5653-4590-8748-E00ECE6C7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10E82-EE68-4149-9EAA-EF071F84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932242-2446-4AC9-A8CD-B77DBFFB1EBB}"/>
              </a:ext>
            </a:extLst>
          </p:cNvPr>
          <p:cNvSpPr/>
          <p:nvPr/>
        </p:nvSpPr>
        <p:spPr>
          <a:xfrm>
            <a:off x="1243584" y="2678355"/>
            <a:ext cx="5705856" cy="1197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26489B-36BA-48BC-A89C-94BBB869F596}"/>
              </a:ext>
            </a:extLst>
          </p:cNvPr>
          <p:cNvSpPr txBox="1"/>
          <p:nvPr/>
        </p:nvSpPr>
        <p:spPr>
          <a:xfrm>
            <a:off x="7187184" y="3291840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in the “for loop”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53E03-962F-4A6E-9B5A-84C7E41D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Critic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A55F80-FB56-41FC-A443-68FC01D84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Critic: Given actor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,how good it is when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(and take action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When using actor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,the discounted cumulated reward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expects to be obtained after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TW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A55F80-FB56-41FC-A443-68FC01D84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r="-2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4FAFBB-145A-4388-B847-33798360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17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C04F7A-14E8-4E4D-AC08-B474549A68F2}"/>
              </a:ext>
            </a:extLst>
          </p:cNvPr>
          <p:cNvGrpSpPr/>
          <p:nvPr/>
        </p:nvGrpSpPr>
        <p:grpSpPr>
          <a:xfrm>
            <a:off x="2827493" y="3857708"/>
            <a:ext cx="6537014" cy="1929468"/>
            <a:chOff x="1770078" y="3882875"/>
            <a:chExt cx="6537014" cy="19294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68A6549-9E2F-4B57-98C3-610A561AC42D}"/>
                </a:ext>
              </a:extLst>
            </p:cNvPr>
            <p:cNvSpPr/>
            <p:nvPr/>
          </p:nvSpPr>
          <p:spPr>
            <a:xfrm>
              <a:off x="1921079" y="4513332"/>
              <a:ext cx="528506" cy="66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BF3F1787-B5BD-4D1C-AE8E-7F543E02DA34}"/>
                    </a:ext>
                  </a:extLst>
                </p:cNvPr>
                <p:cNvSpPr txBox="1"/>
                <p:nvPr/>
              </p:nvSpPr>
              <p:spPr>
                <a:xfrm>
                  <a:off x="1770078" y="4555223"/>
                  <a:ext cx="83050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TW" altLang="en-US" sz="320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BF3F1787-B5BD-4D1C-AE8E-7F543E02D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078" y="4555223"/>
                  <a:ext cx="83050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1A259743-62F6-47F0-82DD-2C6400A3D8F3}"/>
                </a:ext>
              </a:extLst>
            </p:cNvPr>
            <p:cNvSpPr/>
            <p:nvPr/>
          </p:nvSpPr>
          <p:spPr>
            <a:xfrm>
              <a:off x="2659309" y="4577881"/>
              <a:ext cx="989901" cy="5847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E15D37-37E7-410A-9B52-F6BA34656947}"/>
                </a:ext>
              </a:extLst>
            </p:cNvPr>
            <p:cNvSpPr/>
            <p:nvPr/>
          </p:nvSpPr>
          <p:spPr>
            <a:xfrm>
              <a:off x="3909969" y="3882875"/>
              <a:ext cx="1626765" cy="1929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59427AD-86FB-485E-8246-EF30F84991BE}"/>
                    </a:ext>
                  </a:extLst>
                </p:cNvPr>
                <p:cNvSpPr txBox="1"/>
                <p:nvPr/>
              </p:nvSpPr>
              <p:spPr>
                <a:xfrm>
                  <a:off x="4429809" y="4613178"/>
                  <a:ext cx="587084" cy="514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59427AD-86FB-485E-8246-EF30F8499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809" y="4613178"/>
                  <a:ext cx="587084" cy="514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088A03CA-E521-4CC4-8A8E-11072ACF0C68}"/>
                </a:ext>
              </a:extLst>
            </p:cNvPr>
            <p:cNvSpPr/>
            <p:nvPr/>
          </p:nvSpPr>
          <p:spPr>
            <a:xfrm>
              <a:off x="5797493" y="4713385"/>
              <a:ext cx="924186" cy="268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29D933A-E13C-4412-A7D8-A265BDE9E5C8}"/>
                    </a:ext>
                  </a:extLst>
                </p:cNvPr>
                <p:cNvSpPr txBox="1"/>
                <p:nvPr/>
              </p:nvSpPr>
              <p:spPr>
                <a:xfrm>
                  <a:off x="6997118" y="4590518"/>
                  <a:ext cx="1309974" cy="514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29D933A-E13C-4412-A7D8-A265BDE9E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118" y="4590518"/>
                  <a:ext cx="1309974" cy="5141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511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0489A-1A0A-4F00-84CE-D1DACF03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Monte-Carlo (MC) based approach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D569B4-8D2D-46B4-882A-6745776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18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928ADD9-2E10-4670-BBDF-E5CB3CC6472C}"/>
              </a:ext>
            </a:extLst>
          </p:cNvPr>
          <p:cNvGrpSpPr/>
          <p:nvPr/>
        </p:nvGrpSpPr>
        <p:grpSpPr>
          <a:xfrm>
            <a:off x="2339827" y="3058785"/>
            <a:ext cx="7512346" cy="1929468"/>
            <a:chOff x="1788656" y="3058785"/>
            <a:chExt cx="7512346" cy="19294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B2C570-73B2-4DAB-BFB6-032AF8F8577E}"/>
                </a:ext>
              </a:extLst>
            </p:cNvPr>
            <p:cNvSpPr/>
            <p:nvPr/>
          </p:nvSpPr>
          <p:spPr>
            <a:xfrm>
              <a:off x="1939657" y="3689242"/>
              <a:ext cx="528506" cy="66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CFB1A8E6-7C9A-42CC-B76A-A837174FE2BB}"/>
                    </a:ext>
                  </a:extLst>
                </p:cNvPr>
                <p:cNvSpPr txBox="1"/>
                <p:nvPr/>
              </p:nvSpPr>
              <p:spPr>
                <a:xfrm>
                  <a:off x="1788656" y="3731133"/>
                  <a:ext cx="83050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TW" altLang="en-US" sz="320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CFB1A8E6-7C9A-42CC-B76A-A837174FE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656" y="3731133"/>
                  <a:ext cx="83050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B9268F73-4DCE-4D1C-9F88-0DBF8FF7417D}"/>
                </a:ext>
              </a:extLst>
            </p:cNvPr>
            <p:cNvSpPr/>
            <p:nvPr/>
          </p:nvSpPr>
          <p:spPr>
            <a:xfrm>
              <a:off x="2677887" y="3753791"/>
              <a:ext cx="989901" cy="5847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2DDDCF-0B37-4DC6-839F-CB33D521EDE2}"/>
                </a:ext>
              </a:extLst>
            </p:cNvPr>
            <p:cNvSpPr/>
            <p:nvPr/>
          </p:nvSpPr>
          <p:spPr>
            <a:xfrm>
              <a:off x="3928547" y="3058785"/>
              <a:ext cx="1626765" cy="1929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7741CE-CAA4-42DA-8BB5-6D28AA3C2FA8}"/>
                    </a:ext>
                  </a:extLst>
                </p:cNvPr>
                <p:cNvSpPr txBox="1"/>
                <p:nvPr/>
              </p:nvSpPr>
              <p:spPr>
                <a:xfrm>
                  <a:off x="4448387" y="3789088"/>
                  <a:ext cx="587084" cy="514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7741CE-CAA4-42DA-8BB5-6D28AA3C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387" y="3789088"/>
                  <a:ext cx="587084" cy="5141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545E565-7013-4BF8-91F4-640493628EE7}"/>
                </a:ext>
              </a:extLst>
            </p:cNvPr>
            <p:cNvSpPr/>
            <p:nvPr/>
          </p:nvSpPr>
          <p:spPr>
            <a:xfrm>
              <a:off x="5816071" y="3889295"/>
              <a:ext cx="924186" cy="268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8F5DC10-021C-46A9-B6B5-F3F476EEF328}"/>
                    </a:ext>
                  </a:extLst>
                </p:cNvPr>
                <p:cNvSpPr txBox="1"/>
                <p:nvPr/>
              </p:nvSpPr>
              <p:spPr>
                <a:xfrm>
                  <a:off x="7015696" y="3766428"/>
                  <a:ext cx="2285306" cy="514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320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8F5DC10-021C-46A9-B6B5-F3F476EEF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696" y="3766428"/>
                  <a:ext cx="2285306" cy="514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9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AC660-116A-462B-BCA6-314A5B7B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Temporal-difference (TD) approach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FCFA58-4690-4343-B12A-73B505CC6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0885" y="1690688"/>
                <a:ext cx="4953000" cy="229336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TW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TW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FCFA58-4690-4343-B12A-73B505CC6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0885" y="1690688"/>
                <a:ext cx="4953000" cy="22933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ACA14-AA5B-45E0-B03D-FCAC159B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19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3231B14-2146-4501-B7AC-5B67EFEEA680}"/>
              </a:ext>
            </a:extLst>
          </p:cNvPr>
          <p:cNvGrpSpPr/>
          <p:nvPr/>
        </p:nvGrpSpPr>
        <p:grpSpPr>
          <a:xfrm>
            <a:off x="1289834" y="2845913"/>
            <a:ext cx="2980161" cy="1474417"/>
            <a:chOff x="1553925" y="3882875"/>
            <a:chExt cx="6798482" cy="192946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A8AE3E-C87B-4297-B5F0-1241BB3371FE}"/>
                </a:ext>
              </a:extLst>
            </p:cNvPr>
            <p:cNvSpPr/>
            <p:nvPr/>
          </p:nvSpPr>
          <p:spPr>
            <a:xfrm>
              <a:off x="1553925" y="4513332"/>
              <a:ext cx="895658" cy="66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8D0107A-FD3A-4C2F-9344-81B493C6C6C3}"/>
                    </a:ext>
                  </a:extLst>
                </p:cNvPr>
                <p:cNvSpPr txBox="1"/>
                <p:nvPr/>
              </p:nvSpPr>
              <p:spPr>
                <a:xfrm>
                  <a:off x="1559567" y="4555224"/>
                  <a:ext cx="830508" cy="4201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320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8D0107A-FD3A-4C2F-9344-81B493C6C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567" y="4555224"/>
                  <a:ext cx="830508" cy="420183"/>
                </a:xfrm>
                <a:prstGeom prst="rect">
                  <a:avLst/>
                </a:prstGeom>
                <a:blipFill>
                  <a:blip r:embed="rId4"/>
                  <a:stretch>
                    <a:fillRect b="-245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DF3158A6-ACF5-45C1-947C-A87815BFE768}"/>
                </a:ext>
              </a:extLst>
            </p:cNvPr>
            <p:cNvSpPr/>
            <p:nvPr/>
          </p:nvSpPr>
          <p:spPr>
            <a:xfrm>
              <a:off x="2659309" y="4577881"/>
              <a:ext cx="989901" cy="5847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167CDD-5D39-43A2-8761-4B1F5A54967C}"/>
                </a:ext>
              </a:extLst>
            </p:cNvPr>
            <p:cNvSpPr/>
            <p:nvPr/>
          </p:nvSpPr>
          <p:spPr>
            <a:xfrm>
              <a:off x="3909968" y="3882875"/>
              <a:ext cx="1626765" cy="1929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3DF6263-9D77-4A1B-8F58-10AA3FA3E5C7}"/>
                    </a:ext>
                  </a:extLst>
                </p:cNvPr>
                <p:cNvSpPr txBox="1"/>
                <p:nvPr/>
              </p:nvSpPr>
              <p:spPr>
                <a:xfrm>
                  <a:off x="4314984" y="4613178"/>
                  <a:ext cx="587083" cy="5141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3DF6263-9D77-4A1B-8F58-10AA3FA3E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984" y="4613178"/>
                  <a:ext cx="587083" cy="514179"/>
                </a:xfrm>
                <a:prstGeom prst="rect">
                  <a:avLst/>
                </a:prstGeom>
                <a:blipFill>
                  <a:blip r:embed="rId5"/>
                  <a:stretch>
                    <a:fillRect r="-76190" b="-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23731D19-F393-4813-AD6E-6B03A44975AC}"/>
                </a:ext>
              </a:extLst>
            </p:cNvPr>
            <p:cNvSpPr/>
            <p:nvPr/>
          </p:nvSpPr>
          <p:spPr>
            <a:xfrm>
              <a:off x="5797493" y="4713385"/>
              <a:ext cx="924186" cy="268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C4CE6BC-626C-42BC-8C14-505A43250847}"/>
                    </a:ext>
                  </a:extLst>
                </p:cNvPr>
                <p:cNvSpPr txBox="1"/>
                <p:nvPr/>
              </p:nvSpPr>
              <p:spPr>
                <a:xfrm>
                  <a:off x="6997118" y="4590518"/>
                  <a:ext cx="1355289" cy="3374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C4CE6BC-626C-42BC-8C14-505A43250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118" y="4590518"/>
                  <a:ext cx="1355289" cy="337493"/>
                </a:xfrm>
                <a:prstGeom prst="rect">
                  <a:avLst/>
                </a:prstGeom>
                <a:blipFill>
                  <a:blip r:embed="rId6"/>
                  <a:stretch>
                    <a:fillRect l="-14433" t="-2381" r="-44330" b="-6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1F5EA9D-ED8E-4DA9-A4C9-183CB657935F}"/>
              </a:ext>
            </a:extLst>
          </p:cNvPr>
          <p:cNvGrpSpPr/>
          <p:nvPr/>
        </p:nvGrpSpPr>
        <p:grpSpPr>
          <a:xfrm>
            <a:off x="1208417" y="4482027"/>
            <a:ext cx="3379524" cy="1474417"/>
            <a:chOff x="1368199" y="3882875"/>
            <a:chExt cx="7709520" cy="192946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5E6F2B0-F2CF-47CA-844B-6502136BDB1D}"/>
                </a:ext>
              </a:extLst>
            </p:cNvPr>
            <p:cNvSpPr/>
            <p:nvPr/>
          </p:nvSpPr>
          <p:spPr>
            <a:xfrm>
              <a:off x="1553926" y="4513332"/>
              <a:ext cx="895658" cy="66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2FE6F82-9F58-445B-91C6-8C78A9CDBE78}"/>
                    </a:ext>
                  </a:extLst>
                </p:cNvPr>
                <p:cNvSpPr txBox="1"/>
                <p:nvPr/>
              </p:nvSpPr>
              <p:spPr>
                <a:xfrm>
                  <a:off x="1368199" y="4555224"/>
                  <a:ext cx="830508" cy="4833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320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2FE6F82-9F58-445B-91C6-8C78A9CDB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199" y="4555224"/>
                  <a:ext cx="830508" cy="483319"/>
                </a:xfrm>
                <a:prstGeom prst="rect">
                  <a:avLst/>
                </a:prstGeom>
                <a:blipFill>
                  <a:blip r:embed="rId7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9766ED3D-0931-435E-8841-02CDCE33FD65}"/>
                </a:ext>
              </a:extLst>
            </p:cNvPr>
            <p:cNvSpPr/>
            <p:nvPr/>
          </p:nvSpPr>
          <p:spPr>
            <a:xfrm>
              <a:off x="2659309" y="4577881"/>
              <a:ext cx="989901" cy="5847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AD82005-19C9-4FAE-A7EC-02E8C39DA283}"/>
                </a:ext>
              </a:extLst>
            </p:cNvPr>
            <p:cNvSpPr/>
            <p:nvPr/>
          </p:nvSpPr>
          <p:spPr>
            <a:xfrm>
              <a:off x="3909968" y="3882875"/>
              <a:ext cx="1626765" cy="1929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24E42F4B-E87D-47E2-817A-154E9B80A8D7}"/>
                    </a:ext>
                  </a:extLst>
                </p:cNvPr>
                <p:cNvSpPr txBox="1"/>
                <p:nvPr/>
              </p:nvSpPr>
              <p:spPr>
                <a:xfrm>
                  <a:off x="4314984" y="4613178"/>
                  <a:ext cx="587083" cy="5141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24E42F4B-E87D-47E2-817A-154E9B80A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984" y="4613178"/>
                  <a:ext cx="587083" cy="514179"/>
                </a:xfrm>
                <a:prstGeom prst="rect">
                  <a:avLst/>
                </a:prstGeom>
                <a:blipFill>
                  <a:blip r:embed="rId8"/>
                  <a:stretch>
                    <a:fillRect r="-7619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箭號: 向右 26">
              <a:extLst>
                <a:ext uri="{FF2B5EF4-FFF2-40B4-BE49-F238E27FC236}">
                  <a16:creationId xmlns:a16="http://schemas.microsoft.com/office/drawing/2014/main" id="{006ADA15-FCCD-43A8-9CD1-55876EF1E82A}"/>
                </a:ext>
              </a:extLst>
            </p:cNvPr>
            <p:cNvSpPr/>
            <p:nvPr/>
          </p:nvSpPr>
          <p:spPr>
            <a:xfrm>
              <a:off x="5797493" y="4713385"/>
              <a:ext cx="924186" cy="2684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183067E6-93F8-44C2-8E3C-1640413A2109}"/>
                    </a:ext>
                  </a:extLst>
                </p:cNvPr>
                <p:cNvSpPr txBox="1"/>
                <p:nvPr/>
              </p:nvSpPr>
              <p:spPr>
                <a:xfrm>
                  <a:off x="6948703" y="4621944"/>
                  <a:ext cx="2129016" cy="378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183067E6-93F8-44C2-8E3C-1640413A2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03" y="4621944"/>
                  <a:ext cx="2129016" cy="378349"/>
                </a:xfrm>
                <a:prstGeom prst="rect">
                  <a:avLst/>
                </a:prstGeom>
                <a:blipFill>
                  <a:blip r:embed="rId9"/>
                  <a:stretch>
                    <a:fillRect l="-5882" t="-6383" r="-9150" b="-340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19ECE88C-5BC0-4F89-81E2-F0A996F016B9}"/>
              </a:ext>
            </a:extLst>
          </p:cNvPr>
          <p:cNvCxnSpPr>
            <a:cxnSpLocks/>
          </p:cNvCxnSpPr>
          <p:nvPr/>
        </p:nvCxnSpPr>
        <p:spPr>
          <a:xfrm>
            <a:off x="4587941" y="3583121"/>
            <a:ext cx="12700" cy="1636114"/>
          </a:xfrm>
          <a:prstGeom prst="bentConnector3">
            <a:avLst>
              <a:gd name="adj1" fmla="val 728256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F3CA97-2BAD-448D-A209-F70CF6E76F07}"/>
              </a:ext>
            </a:extLst>
          </p:cNvPr>
          <p:cNvCxnSpPr/>
          <p:nvPr/>
        </p:nvCxnSpPr>
        <p:spPr>
          <a:xfrm>
            <a:off x="5511872" y="4417956"/>
            <a:ext cx="11294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1ED65F7-1BEB-4664-8772-59B86EF811A7}"/>
                  </a:ext>
                </a:extLst>
              </p:cNvPr>
              <p:cNvSpPr txBox="1"/>
              <p:nvPr/>
            </p:nvSpPr>
            <p:spPr>
              <a:xfrm>
                <a:off x="6645747" y="4114699"/>
                <a:ext cx="4708053" cy="60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1ED65F7-1BEB-4664-8772-59B86EF81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747" y="4114699"/>
                <a:ext cx="4708053" cy="606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7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CDA8D-C52C-431B-B0AD-0B2B44EE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9B316-DAE7-463A-8AA5-CC059E78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RL introduction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Sparse Reward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No reward: Learning from Demonstration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EAB85A-7614-436F-8389-FCC84E00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9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D08D-BB92-4D50-A888-9E0FD6CC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3.5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⁞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Version 3 baseline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D0702-1AB0-403E-B4BA-B9ABA81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05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D08D-BB92-4D50-A888-9E0FD6CC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Version 4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⁞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2D2ED94-844E-43D1-BEBF-093A11C0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0324" cy="4351338"/>
              </a:xfrm>
              <a:blipFill>
                <a:blip r:embed="rId3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D0702-1AB0-403E-B4BA-B9ABA814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26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0EE37-61F2-4EB8-B064-EBD283E5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Sparse Reward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5D4021-E460-4517-90A4-F3C2723F4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most cases =&gt; </a:t>
                </a:r>
                <a:b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do not know actions are good or bad.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developers define extra rewards to guide agents. =&gt;</a:t>
                </a:r>
                <a:b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 shaping</a:t>
                </a:r>
                <a:endParaRPr lang="zh-TW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5D4021-E460-4517-90A4-F3C2723F4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C9B4D-7060-4962-BCB2-3CB11F9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32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A4890-10F0-4CE9-B158-B86BD432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Reward shaping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EBD5884-D642-4422-9943-724B437A4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11" y="2544797"/>
            <a:ext cx="8312577" cy="254013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8A05A7-4DBE-4AAD-AA1F-BEFEA233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69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2D65C-D35A-4237-895A-82BE1037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Reward shaping - Curiosity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FDB88-0CC7-40AF-B96F-DA200DBE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Obtaining extra reward when the agent sees something new (but meaningful)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EC93D-2ABA-4F5C-88C7-2D93C18D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9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E0D71-80DC-4E59-9A19-78B7F659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No reward: Learning from Demonstration</a:t>
            </a:r>
            <a:endParaRPr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95A04-15B4-452B-A410-CF940E65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Even define reward can be challenging in some tasks.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Hand-crafted rewards can lead to uncontrolled behavior.</a:t>
            </a:r>
            <a:endParaRPr lang="zh-TW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F8BF50-38A2-4069-9DEB-42C4B1C6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4FC39-E669-4A00-9E75-010819C8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Imitation Learning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576E2-7151-4FEF-BF2D-D377CA52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ACEAF3E-1BE3-42B5-BAF5-E51A57BE7DD3}"/>
              </a:ext>
            </a:extLst>
          </p:cNvPr>
          <p:cNvGrpSpPr/>
          <p:nvPr/>
        </p:nvGrpSpPr>
        <p:grpSpPr>
          <a:xfrm>
            <a:off x="2819030" y="3152081"/>
            <a:ext cx="6553940" cy="1325563"/>
            <a:chOff x="2056660" y="3338512"/>
            <a:chExt cx="6553940" cy="1325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圓柱形 4">
                  <a:extLst>
                    <a:ext uri="{FF2B5EF4-FFF2-40B4-BE49-F238E27FC236}">
                      <a16:creationId xmlns:a16="http://schemas.microsoft.com/office/drawing/2014/main" id="{2CAC62E9-60F0-404C-9C98-DD2EAF7BBA4A}"/>
                    </a:ext>
                  </a:extLst>
                </p:cNvPr>
                <p:cNvSpPr/>
                <p:nvPr/>
              </p:nvSpPr>
              <p:spPr>
                <a:xfrm>
                  <a:off x="2056660" y="3338512"/>
                  <a:ext cx="2630749" cy="132556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2000"/>
                </a:p>
              </p:txBody>
            </p:sp>
          </mc:Choice>
          <mc:Fallback xmlns="">
            <p:sp>
              <p:nvSpPr>
                <p:cNvPr id="5" name="圓柱形 4">
                  <a:extLst>
                    <a:ext uri="{FF2B5EF4-FFF2-40B4-BE49-F238E27FC236}">
                      <a16:creationId xmlns:a16="http://schemas.microsoft.com/office/drawing/2014/main" id="{2CAC62E9-60F0-404C-9C98-DD2EAF7BB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660" y="3338512"/>
                  <a:ext cx="2630749" cy="1325563"/>
                </a:xfrm>
                <a:prstGeom prst="ca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80F79AC8-6A9C-413B-BC2E-F8600869C041}"/>
                    </a:ext>
                  </a:extLst>
                </p:cNvPr>
                <p:cNvSpPr txBox="1"/>
                <p:nvPr/>
              </p:nvSpPr>
              <p:spPr>
                <a:xfrm>
                  <a:off x="5848112" y="3585794"/>
                  <a:ext cx="27624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Each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a14:m>
                  <a:r>
                    <a:rPr lang="zh-TW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a trajectory</a:t>
                  </a:r>
                  <a:br>
                    <a:rPr lang="en-US" altLang="zh-TW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altLang="zh-TW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 the expert.</a:t>
                  </a:r>
                  <a:endParaRPr lang="zh-TW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80F79AC8-6A9C-413B-BC2E-F8600869C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112" y="3585794"/>
                  <a:ext cx="2762488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3304" t="-5882" r="-2643" b="-161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73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DE051-749C-40A4-A00C-CA870E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Frame of Reinforcement Learning</a:t>
            </a:r>
            <a:endParaRPr lang="zh-TW" altLang="en-US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9627599-B07F-4EC3-9D1A-C3E5FB508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48234"/>
              </p:ext>
            </p:extLst>
          </p:nvPr>
        </p:nvGraphicFramePr>
        <p:xfrm>
          <a:off x="2116213" y="3166949"/>
          <a:ext cx="7959571" cy="311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90996-725B-4D06-BDB7-4DE0613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27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E1F102-69BE-48A3-88CB-E943FDDB754E}"/>
              </a:ext>
            </a:extLst>
          </p:cNvPr>
          <p:cNvGrpSpPr/>
          <p:nvPr/>
        </p:nvGrpSpPr>
        <p:grpSpPr>
          <a:xfrm rot="5400000">
            <a:off x="5874358" y="3391363"/>
            <a:ext cx="443279" cy="518553"/>
            <a:chOff x="5234350" y="1297806"/>
            <a:chExt cx="443279" cy="518553"/>
          </a:xfrm>
        </p:grpSpPr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A34DCEB-D870-4365-8AA3-14F595BBA0D6}"/>
                </a:ext>
              </a:extLst>
            </p:cNvPr>
            <p:cNvSpPr/>
            <p:nvPr/>
          </p:nvSpPr>
          <p:spPr>
            <a:xfrm>
              <a:off x="5234350" y="1297806"/>
              <a:ext cx="443279" cy="518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號: 向右 4">
              <a:extLst>
                <a:ext uri="{FF2B5EF4-FFF2-40B4-BE49-F238E27FC236}">
                  <a16:creationId xmlns:a16="http://schemas.microsoft.com/office/drawing/2014/main" id="{C787227C-C727-4EA6-B147-36DCCCB3F0DB}"/>
                </a:ext>
              </a:extLst>
            </p:cNvPr>
            <p:cNvSpPr txBox="1"/>
            <p:nvPr/>
          </p:nvSpPr>
          <p:spPr>
            <a:xfrm>
              <a:off x="5234350" y="1401517"/>
              <a:ext cx="310295" cy="311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900" kern="120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76FBEE-0E7F-431D-9640-52101104C41E}"/>
              </a:ext>
            </a:extLst>
          </p:cNvPr>
          <p:cNvSpPr/>
          <p:nvPr/>
        </p:nvSpPr>
        <p:spPr>
          <a:xfrm>
            <a:off x="5050526" y="2041451"/>
            <a:ext cx="2090941" cy="125456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zh-TW" sz="2400"/>
          </a:p>
          <a:p>
            <a:pPr algn="ctr"/>
            <a:r>
              <a:rPr lang="en-US" altLang="zh-TW" sz="2400"/>
              <a:t>Environment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84542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DE051-749C-40A4-A00C-CA870E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Inverse Reinforcement Learning</a:t>
            </a:r>
            <a:endParaRPr lang="zh-TW" altLang="en-US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9627599-B07F-4EC3-9D1A-C3E5FB508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764915"/>
              </p:ext>
            </p:extLst>
          </p:nvPr>
        </p:nvGraphicFramePr>
        <p:xfrm>
          <a:off x="2116213" y="3166949"/>
          <a:ext cx="7959571" cy="311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90996-725B-4D06-BDB7-4DE06130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28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E1F102-69BE-48A3-88CB-E943FDDB754E}"/>
              </a:ext>
            </a:extLst>
          </p:cNvPr>
          <p:cNvGrpSpPr/>
          <p:nvPr/>
        </p:nvGrpSpPr>
        <p:grpSpPr>
          <a:xfrm rot="5400000">
            <a:off x="5874358" y="3391363"/>
            <a:ext cx="443279" cy="518553"/>
            <a:chOff x="5234350" y="1297806"/>
            <a:chExt cx="443279" cy="518553"/>
          </a:xfrm>
        </p:grpSpPr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A34DCEB-D870-4365-8AA3-14F595BBA0D6}"/>
                </a:ext>
              </a:extLst>
            </p:cNvPr>
            <p:cNvSpPr/>
            <p:nvPr/>
          </p:nvSpPr>
          <p:spPr>
            <a:xfrm>
              <a:off x="5234350" y="1297806"/>
              <a:ext cx="443279" cy="518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箭號: 向右 4">
              <a:extLst>
                <a:ext uri="{FF2B5EF4-FFF2-40B4-BE49-F238E27FC236}">
                  <a16:creationId xmlns:a16="http://schemas.microsoft.com/office/drawing/2014/main" id="{C787227C-C727-4EA6-B147-36DCCCB3F0DB}"/>
                </a:ext>
              </a:extLst>
            </p:cNvPr>
            <p:cNvSpPr txBox="1"/>
            <p:nvPr/>
          </p:nvSpPr>
          <p:spPr>
            <a:xfrm>
              <a:off x="5234350" y="1401517"/>
              <a:ext cx="310295" cy="311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900" kern="1200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76FBEE-0E7F-431D-9640-52101104C41E}"/>
              </a:ext>
            </a:extLst>
          </p:cNvPr>
          <p:cNvSpPr/>
          <p:nvPr/>
        </p:nvSpPr>
        <p:spPr>
          <a:xfrm>
            <a:off x="5050526" y="2041451"/>
            <a:ext cx="2090941" cy="125456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altLang="zh-TW" sz="2400"/>
          </a:p>
          <a:p>
            <a:pPr algn="ctr"/>
            <a:r>
              <a:rPr lang="en-US" altLang="zh-TW" sz="2400"/>
              <a:t>Environment</a:t>
            </a:r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圓柱形 11">
                <a:extLst>
                  <a:ext uri="{FF2B5EF4-FFF2-40B4-BE49-F238E27FC236}">
                    <a16:creationId xmlns:a16="http://schemas.microsoft.com/office/drawing/2014/main" id="{EF137823-68D4-4164-895C-6C623B44D389}"/>
                  </a:ext>
                </a:extLst>
              </p:cNvPr>
              <p:cNvSpPr/>
              <p:nvPr/>
            </p:nvSpPr>
            <p:spPr>
              <a:xfrm>
                <a:off x="7885974" y="3166949"/>
                <a:ext cx="2231496" cy="109144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2" name="圓柱形 11">
                <a:extLst>
                  <a:ext uri="{FF2B5EF4-FFF2-40B4-BE49-F238E27FC236}">
                    <a16:creationId xmlns:a16="http://schemas.microsoft.com/office/drawing/2014/main" id="{EF137823-68D4-4164-895C-6C623B44D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74" y="3166949"/>
                <a:ext cx="2231496" cy="1091445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77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FF64-7D61-4C77-B5B8-7D63BE8E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Inverse Reinforcement Learning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B096B-27C7-4242-91BE-227C5F55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altLang="zh-TW" sz="32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teacher is always the best.</a:t>
            </a:r>
          </a:p>
          <a:p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 </a:t>
            </a:r>
          </a:p>
          <a:p>
            <a:pPr lvl="1"/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 </a:t>
            </a:r>
            <a:r>
              <a:rPr lang="en-US" altLang="zh-TW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</a:p>
          <a:p>
            <a:pPr lvl="1"/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each iteration</a:t>
            </a:r>
          </a:p>
          <a:p>
            <a:pPr lvl="2"/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interacts with the </a:t>
            </a:r>
            <a:r>
              <a:rPr lang="en-US" altLang="zh-TW" sz="24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some trajectories.</a:t>
            </a:r>
          </a:p>
          <a:p>
            <a:pPr lvl="2"/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Define a </a:t>
            </a:r>
            <a:r>
              <a:rPr lang="en-US" altLang="zh-TW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trajectories of the teacher better than the </a:t>
            </a:r>
            <a:r>
              <a:rPr lang="en-US" altLang="zh-TW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learns to maximize the the </a:t>
            </a:r>
            <a:r>
              <a:rPr lang="en-US" altLang="zh-TW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new </a:t>
            </a:r>
            <a:r>
              <a:rPr lang="en-US" altLang="zh-TW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4224BB-EFF7-4DC8-BFF1-6A7D77C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6894C3-B4DF-4ED2-AA12-8A90EA211866}"/>
                  </a:ext>
                </a:extLst>
              </p:cNvPr>
              <p:cNvSpPr txBox="1"/>
              <p:nvPr/>
            </p:nvSpPr>
            <p:spPr>
              <a:xfrm>
                <a:off x="8521999" y="1690688"/>
                <a:ext cx="283180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96894C3-B4DF-4ED2-AA12-8A90EA211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999" y="1690688"/>
                <a:ext cx="2831801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7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57E42-D314-4CC6-B621-BB058BF6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A810EFB-61E3-4369-AF87-AC12DBF09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24350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E9AA3-B542-4971-B69A-73F561EA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071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2E454-9788-49AE-A612-CA57F7B3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Framework of IRL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3DEAB-E556-4514-9A98-8C2BD0A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356350"/>
            <a:ext cx="2743200" cy="365125"/>
          </a:xfrm>
        </p:spPr>
        <p:txBody>
          <a:bodyPr/>
          <a:lstStyle/>
          <a:p>
            <a:fld id="{AE5DB386-C160-4400-BDFD-01D6CDF1943C}" type="slidenum">
              <a:rPr lang="zh-TW" altLang="en-US" smtClean="0"/>
              <a:pPr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圓柱形 4">
                <a:extLst>
                  <a:ext uri="{FF2B5EF4-FFF2-40B4-BE49-F238E27FC236}">
                    <a16:creationId xmlns:a16="http://schemas.microsoft.com/office/drawing/2014/main" id="{0A50F8B6-7543-42BA-B182-0BD9FC6C6BC8}"/>
                  </a:ext>
                </a:extLst>
              </p:cNvPr>
              <p:cNvSpPr/>
              <p:nvPr/>
            </p:nvSpPr>
            <p:spPr>
              <a:xfrm>
                <a:off x="4226602" y="1666624"/>
                <a:ext cx="2231496" cy="109144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5" name="圓柱形 4">
                <a:extLst>
                  <a:ext uri="{FF2B5EF4-FFF2-40B4-BE49-F238E27FC236}">
                    <a16:creationId xmlns:a16="http://schemas.microsoft.com/office/drawing/2014/main" id="{0A50F8B6-7543-42BA-B182-0BD9FC6C6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602" y="1666624"/>
                <a:ext cx="2231496" cy="1091445"/>
              </a:xfrm>
              <a:prstGeom prst="ca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圓柱形 5">
                <a:extLst>
                  <a:ext uri="{FF2B5EF4-FFF2-40B4-BE49-F238E27FC236}">
                    <a16:creationId xmlns:a16="http://schemas.microsoft.com/office/drawing/2014/main" id="{C37BFA2A-28C2-4BA2-B5A3-D0344820A8A9}"/>
                  </a:ext>
                </a:extLst>
              </p:cNvPr>
              <p:cNvSpPr/>
              <p:nvPr/>
            </p:nvSpPr>
            <p:spPr>
              <a:xfrm>
                <a:off x="4226602" y="3016159"/>
                <a:ext cx="2231496" cy="1091445"/>
              </a:xfrm>
              <a:prstGeom prst="ca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6" name="圓柱形 5">
                <a:extLst>
                  <a:ext uri="{FF2B5EF4-FFF2-40B4-BE49-F238E27FC236}">
                    <a16:creationId xmlns:a16="http://schemas.microsoft.com/office/drawing/2014/main" id="{C37BFA2A-28C2-4BA2-B5A3-D0344820A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602" y="3016159"/>
                <a:ext cx="2231496" cy="1091445"/>
              </a:xfrm>
              <a:prstGeom prst="ca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D9070FDB-15EF-47F0-9F18-76148CE61DF9}"/>
              </a:ext>
            </a:extLst>
          </p:cNvPr>
          <p:cNvGrpSpPr/>
          <p:nvPr/>
        </p:nvGrpSpPr>
        <p:grpSpPr>
          <a:xfrm>
            <a:off x="3564394" y="1953069"/>
            <a:ext cx="443279" cy="518553"/>
            <a:chOff x="2307031" y="1297806"/>
            <a:chExt cx="443279" cy="518553"/>
          </a:xfrm>
        </p:grpSpPr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627FC41E-CDD7-461F-8BE6-CD0C4785658B}"/>
                </a:ext>
              </a:extLst>
            </p:cNvPr>
            <p:cNvSpPr/>
            <p:nvPr/>
          </p:nvSpPr>
          <p:spPr>
            <a:xfrm>
              <a:off x="2307031" y="1297806"/>
              <a:ext cx="443279" cy="518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箭號: 向右 4">
              <a:extLst>
                <a:ext uri="{FF2B5EF4-FFF2-40B4-BE49-F238E27FC236}">
                  <a16:creationId xmlns:a16="http://schemas.microsoft.com/office/drawing/2014/main" id="{BF81A4CB-335D-4056-8625-68711F9229A1}"/>
                </a:ext>
              </a:extLst>
            </p:cNvPr>
            <p:cNvSpPr txBox="1"/>
            <p:nvPr/>
          </p:nvSpPr>
          <p:spPr>
            <a:xfrm>
              <a:off x="2307031" y="1401517"/>
              <a:ext cx="310295" cy="311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900" kern="120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E367514-4C53-4E3F-919B-F240F095F517}"/>
              </a:ext>
            </a:extLst>
          </p:cNvPr>
          <p:cNvGrpSpPr/>
          <p:nvPr/>
        </p:nvGrpSpPr>
        <p:grpSpPr>
          <a:xfrm rot="16200000">
            <a:off x="5120710" y="4106417"/>
            <a:ext cx="443279" cy="518553"/>
            <a:chOff x="2307031" y="1297806"/>
            <a:chExt cx="443279" cy="518553"/>
          </a:xfrm>
        </p:grpSpPr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EC6B2C5E-E525-4B14-B068-E3BFFEAEA4AD}"/>
                </a:ext>
              </a:extLst>
            </p:cNvPr>
            <p:cNvSpPr/>
            <p:nvPr/>
          </p:nvSpPr>
          <p:spPr>
            <a:xfrm>
              <a:off x="2307031" y="1297806"/>
              <a:ext cx="443279" cy="518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箭號: 向右 4">
              <a:extLst>
                <a:ext uri="{FF2B5EF4-FFF2-40B4-BE49-F238E27FC236}">
                  <a16:creationId xmlns:a16="http://schemas.microsoft.com/office/drawing/2014/main" id="{6D910E87-49D4-4CFB-86E8-2431A73DFBEE}"/>
                </a:ext>
              </a:extLst>
            </p:cNvPr>
            <p:cNvSpPr txBox="1"/>
            <p:nvPr/>
          </p:nvSpPr>
          <p:spPr>
            <a:xfrm>
              <a:off x="2307031" y="1401517"/>
              <a:ext cx="310295" cy="311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9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CC42585-155A-4F9C-AB66-3D7119D44337}"/>
                  </a:ext>
                </a:extLst>
              </p:cNvPr>
              <p:cNvSpPr/>
              <p:nvPr/>
            </p:nvSpPr>
            <p:spPr>
              <a:xfrm>
                <a:off x="4652125" y="4720317"/>
                <a:ext cx="1380448" cy="721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/>
                  <a:t>Actor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CC42585-155A-4F9C-AB66-3D7119D4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25" y="4720317"/>
                <a:ext cx="1380448" cy="721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16A646-15EC-4CF2-AFD6-82CEFBC87AFF}"/>
                  </a:ext>
                </a:extLst>
              </p:cNvPr>
              <p:cNvSpPr/>
              <p:nvPr/>
            </p:nvSpPr>
            <p:spPr>
              <a:xfrm>
                <a:off x="1965017" y="1851588"/>
                <a:ext cx="1380448" cy="721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/>
                  <a:t>Expert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916A646-15EC-4CF2-AFD6-82CEFBC87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17" y="1851588"/>
                <a:ext cx="1380448" cy="721514"/>
              </a:xfrm>
              <a:prstGeom prst="rect">
                <a:avLst/>
              </a:prstGeom>
              <a:blipFill>
                <a:blip r:embed="rId6"/>
                <a:stretch>
                  <a:fillRect l="-1310" r="-22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1757B516-F0E5-45F1-BD07-1D4653D42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663006"/>
              </p:ext>
            </p:extLst>
          </p:nvPr>
        </p:nvGraphicFramePr>
        <p:xfrm>
          <a:off x="4417442" y="1770707"/>
          <a:ext cx="8784839" cy="3582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E417BAD-F362-44E1-9190-9E020187122F}"/>
              </a:ext>
            </a:extLst>
          </p:cNvPr>
          <p:cNvCxnSpPr>
            <a:cxnSpLocks/>
          </p:cNvCxnSpPr>
          <p:nvPr/>
        </p:nvCxnSpPr>
        <p:spPr>
          <a:xfrm>
            <a:off x="6458098" y="2027787"/>
            <a:ext cx="11926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093359B7-821A-4BFB-BBBB-2A92D5EF1F8F}"/>
              </a:ext>
            </a:extLst>
          </p:cNvPr>
          <p:cNvCxnSpPr>
            <a:cxnSpLocks/>
          </p:cNvCxnSpPr>
          <p:nvPr/>
        </p:nvCxnSpPr>
        <p:spPr>
          <a:xfrm flipV="1">
            <a:off x="6458098" y="2377870"/>
            <a:ext cx="1192682" cy="118401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DCDA655-8B74-4CC0-94CB-FD0C85F5F9DF}"/>
              </a:ext>
            </a:extLst>
          </p:cNvPr>
          <p:cNvCxnSpPr>
            <a:cxnSpLocks/>
          </p:cNvCxnSpPr>
          <p:nvPr/>
        </p:nvCxnSpPr>
        <p:spPr>
          <a:xfrm flipH="1">
            <a:off x="6032574" y="5100506"/>
            <a:ext cx="1618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54E860D-C845-4F06-84E2-9D0908A9D5B2}"/>
              </a:ext>
            </a:extLst>
          </p:cNvPr>
          <p:cNvSpPr txBox="1"/>
          <p:nvPr/>
        </p:nvSpPr>
        <p:spPr>
          <a:xfrm>
            <a:off x="897219" y="3802503"/>
            <a:ext cx="2281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b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Generator</a:t>
            </a:r>
          </a:p>
          <a:p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b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Discriminator</a:t>
            </a:r>
            <a:endParaRPr lang="zh-TW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8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69A7DE04-FC30-41B5-81E5-D5042841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73" y="1153614"/>
            <a:ext cx="1257701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u="sng"/>
              <a:t>GAN</a:t>
            </a:r>
            <a:endParaRPr lang="zh-TW" altLang="en-US" sz="4400" u="sng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3328BE5-A4E9-436D-9349-CE80B45AE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63" y="218559"/>
            <a:ext cx="6217693" cy="2694022"/>
          </a:xfr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781527F9-4F1B-4C9C-9ACF-22E50F97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24773" y="4023135"/>
            <a:ext cx="1198978" cy="823912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u="sng">
                <a:latin typeface="Times New Roman" panose="02020603050405020304" pitchFamily="18" charset="0"/>
                <a:cs typeface="Times New Roman" panose="02020603050405020304" pitchFamily="18" charset="0"/>
              </a:rPr>
              <a:t>IRL</a:t>
            </a:r>
            <a:endParaRPr lang="zh-TW" altLang="en-US" sz="4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DD23CA-4C32-4371-9496-4579C7E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12F35C-3563-4CE3-8D8C-DFAD91855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37" y="3034828"/>
            <a:ext cx="7302763" cy="28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0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7CAD7888-7457-4AF5-930A-1558B689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資料來源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BB68AC5-094A-4C8A-BD1F-592E57F5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zh-TW" alt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en-US" altLang="zh-TW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2021】</a:t>
            </a:r>
            <a:r>
              <a:rPr lang="zh-TW" alt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概述增強式學習 </a:t>
            </a:r>
            <a:r>
              <a:rPr lang="en-US" altLang="zh-TW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(Reinforcement Learning, RL) (</a:t>
            </a:r>
            <a:r>
              <a:rPr lang="zh-TW" alt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</a:t>
            </a:r>
            <a:r>
              <a:rPr lang="en-US" altLang="zh-TW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– </a:t>
            </a:r>
            <a:r>
              <a:rPr lang="zh-TW" alt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增強式學習跟機器學習一樣都是三個步驟 </a:t>
            </a:r>
            <a:r>
              <a:rPr lang="en-US" altLang="zh-TW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YouTube</a:t>
            </a:r>
            <a:endParaRPr lang="en-US" altLang="zh-TW" sz="2000"/>
          </a:p>
          <a:p>
            <a:pPr>
              <a:lnSpc>
                <a:spcPct val="100000"/>
              </a:lnSpc>
            </a:pPr>
            <a:r>
              <a:rPr lang="en-US" altLang="zh-TW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zh-TW" alt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en-US" altLang="zh-TW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2021】</a:t>
            </a:r>
            <a:r>
              <a:rPr lang="zh-TW" alt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概述增強式學習 </a:t>
            </a:r>
            <a:r>
              <a:rPr lang="en-US" altLang="zh-TW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(Reinforcement Learning, RL) (</a:t>
            </a:r>
            <a:r>
              <a:rPr lang="zh-TW" alt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</a:t>
            </a:r>
            <a:r>
              <a:rPr lang="en-US" altLang="zh-TW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– Policy Gradient </a:t>
            </a:r>
            <a:r>
              <a:rPr lang="zh-TW" alt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與修課心情 </a:t>
            </a:r>
            <a:r>
              <a:rPr lang="en-US" altLang="zh-TW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YouTube</a:t>
            </a:r>
            <a:endParaRPr lang="en-US" altLang="zh-TW" sz="2000"/>
          </a:p>
          <a:p>
            <a:pPr>
              <a:lnSpc>
                <a:spcPct val="100000"/>
              </a:lnSpc>
            </a:pPr>
            <a:r>
              <a:rPr lang="en-US" altLang="zh-TW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zh-TW" altLang="en-US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en-US" altLang="zh-TW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2021】</a:t>
            </a:r>
            <a:r>
              <a:rPr lang="zh-TW" altLang="en-US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概述增強式學習 </a:t>
            </a:r>
            <a:r>
              <a:rPr lang="en-US" altLang="zh-TW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(Reinforcement Learning, RL) (</a:t>
            </a:r>
            <a:r>
              <a:rPr lang="zh-TW" altLang="en-US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三</a:t>
            </a:r>
            <a:r>
              <a:rPr lang="en-US" altLang="zh-TW" sz="20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- Actor-Critic – YouTube</a:t>
            </a:r>
            <a:endParaRPr lang="en-US" altLang="zh-TW" sz="2000"/>
          </a:p>
          <a:p>
            <a:pPr>
              <a:lnSpc>
                <a:spcPct val="100000"/>
              </a:lnSpc>
            </a:pPr>
            <a:r>
              <a:rPr lang="en-US" altLang="zh-TW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zh-TW" alt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en-US" altLang="zh-TW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2021】</a:t>
            </a:r>
            <a:r>
              <a:rPr lang="zh-TW" alt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概述增強式學習 </a:t>
            </a:r>
            <a:r>
              <a:rPr lang="en-US" altLang="zh-TW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(Reinforcement Learning, RL) (</a:t>
            </a:r>
            <a:r>
              <a:rPr lang="zh-TW" alt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四</a:t>
            </a:r>
            <a:r>
              <a:rPr lang="en-US" altLang="zh-TW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- </a:t>
            </a:r>
            <a:r>
              <a:rPr lang="zh-TW" altLang="en-US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回饋非常罕見的時候怎麼辦？機器的望梅止渴 </a:t>
            </a:r>
            <a:r>
              <a:rPr lang="en-US" altLang="zh-TW" sz="20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YouTube</a:t>
            </a:r>
            <a:endParaRPr lang="en-US" altLang="zh-TW" sz="2000"/>
          </a:p>
          <a:p>
            <a:pPr>
              <a:lnSpc>
                <a:spcPct val="100000"/>
              </a:lnSpc>
            </a:pPr>
            <a:r>
              <a:rPr lang="en-US" altLang="zh-TW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zh-TW" alt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機器學習</a:t>
            </a:r>
            <a:r>
              <a:rPr lang="en-US" altLang="zh-TW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2021】</a:t>
            </a:r>
            <a:r>
              <a:rPr lang="zh-TW" alt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概述增強式學習 </a:t>
            </a:r>
            <a:r>
              <a:rPr lang="en-US" altLang="zh-TW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(Reinforcement Learning, RL) (</a:t>
            </a:r>
            <a:r>
              <a:rPr lang="zh-TW" alt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五</a:t>
            </a:r>
            <a:r>
              <a:rPr lang="en-US" altLang="zh-TW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- </a:t>
            </a:r>
            <a:r>
              <a:rPr lang="zh-TW" altLang="en-US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如何從示範中學習？逆向增強式學習 </a:t>
            </a:r>
            <a:r>
              <a:rPr lang="en-US" altLang="zh-TW" sz="20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(Inverse RL) - YouTube</a:t>
            </a:r>
            <a:endParaRPr lang="zh-TW" altLang="en-US" sz="200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0D734-C767-4ACF-9B3A-B09ABE4F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195C2-CBF2-4256-AE7E-ED8E98EF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96B4FD-1AE1-46F9-B6A3-D237B025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027906"/>
            <a:ext cx="7832408" cy="4351338"/>
          </a:xfrm>
          <a:ln>
            <a:solidFill>
              <a:schemeClr val="bg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001601-C5F0-49FE-8633-ABA4A473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5F555-4139-4DDF-9074-99CDB86E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專有名詞定義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BA2597-03AB-4C5C-8AE3-5B42FAF2A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代理人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(Agent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Actor)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環境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(Environment)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狀態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(State)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，也被稱為觀察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(Observation)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行動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(Action)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獎勵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(Reward)</a:t>
                </a:r>
                <a:r>
                  <a:rPr lang="zh-TW" altLang="en-US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BA2597-03AB-4C5C-8AE3-5B42FAF2A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656327-A753-4A55-A985-9B399C06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3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90C76687-70A6-4126-9DBD-9BA45BC37043}"/>
              </a:ext>
            </a:extLst>
          </p:cNvPr>
          <p:cNvGrpSpPr/>
          <p:nvPr/>
        </p:nvGrpSpPr>
        <p:grpSpPr>
          <a:xfrm>
            <a:off x="1223823" y="545284"/>
            <a:ext cx="9744354" cy="5185780"/>
            <a:chOff x="991202" y="138556"/>
            <a:chExt cx="10263170" cy="5743510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36C03EA-DEF7-40F1-80C4-70F2AA724EB4}"/>
                </a:ext>
              </a:extLst>
            </p:cNvPr>
            <p:cNvSpPr/>
            <p:nvPr/>
          </p:nvSpPr>
          <p:spPr>
            <a:xfrm>
              <a:off x="3733100" y="906112"/>
              <a:ext cx="4563611" cy="1585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/>
                <a:t>Actor</a:t>
              </a:r>
              <a:endParaRPr lang="zh-TW" altLang="en-US" sz="600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7A9A0DE-74E9-4B80-9208-3A9C183B3CFB}"/>
                </a:ext>
              </a:extLst>
            </p:cNvPr>
            <p:cNvSpPr/>
            <p:nvPr/>
          </p:nvSpPr>
          <p:spPr>
            <a:xfrm>
              <a:off x="3733100" y="4296546"/>
              <a:ext cx="4563611" cy="1585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/>
                <a:t>Environment</a:t>
              </a:r>
              <a:endParaRPr lang="zh-TW" altLang="en-US" sz="6000"/>
            </a:p>
          </p:txBody>
        </p:sp>
        <p:sp>
          <p:nvSpPr>
            <p:cNvPr id="16" name="箭號: 弧形下彎 15">
              <a:extLst>
                <a:ext uri="{FF2B5EF4-FFF2-40B4-BE49-F238E27FC236}">
                  <a16:creationId xmlns:a16="http://schemas.microsoft.com/office/drawing/2014/main" id="{1537B1BE-D750-4131-AA12-D85D7DFED1B0}"/>
                </a:ext>
              </a:extLst>
            </p:cNvPr>
            <p:cNvSpPr/>
            <p:nvPr/>
          </p:nvSpPr>
          <p:spPr>
            <a:xfrm rot="16200000">
              <a:off x="1610687" y="2650921"/>
              <a:ext cx="2306972" cy="132546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下彎 16">
              <a:extLst>
                <a:ext uri="{FF2B5EF4-FFF2-40B4-BE49-F238E27FC236}">
                  <a16:creationId xmlns:a16="http://schemas.microsoft.com/office/drawing/2014/main" id="{262C8D4F-7637-4FF7-A493-ED9C333D0D43}"/>
                </a:ext>
              </a:extLst>
            </p:cNvPr>
            <p:cNvSpPr/>
            <p:nvPr/>
          </p:nvSpPr>
          <p:spPr>
            <a:xfrm rot="5400000">
              <a:off x="8112151" y="2650922"/>
              <a:ext cx="2306972" cy="132546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0FED4A2-405B-426A-80F6-E6B99A79890D}"/>
                </a:ext>
              </a:extLst>
            </p:cNvPr>
            <p:cNvSpPr txBox="1"/>
            <p:nvPr/>
          </p:nvSpPr>
          <p:spPr>
            <a:xfrm>
              <a:off x="991202" y="1698872"/>
              <a:ext cx="2220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4472C4"/>
                  </a:solidFill>
                </a:rPr>
                <a:t>Observation</a:t>
              </a:r>
              <a:endParaRPr lang="zh-TW" altLang="en-US" sz="3200">
                <a:solidFill>
                  <a:srgbClr val="4472C4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86CF7D7-6B25-4C27-B2E5-1FE96EFC0C5B}"/>
                </a:ext>
              </a:extLst>
            </p:cNvPr>
            <p:cNvSpPr txBox="1"/>
            <p:nvPr/>
          </p:nvSpPr>
          <p:spPr>
            <a:xfrm>
              <a:off x="9124323" y="1698871"/>
              <a:ext cx="1260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4472C4"/>
                  </a:solidFill>
                </a:rPr>
                <a:t>Action</a:t>
              </a:r>
              <a:endParaRPr lang="zh-TW" altLang="en-US" sz="3200">
                <a:solidFill>
                  <a:srgbClr val="4472C4"/>
                </a:solidFill>
              </a:endParaRPr>
            </a:p>
          </p:txBody>
        </p:sp>
        <p:sp>
          <p:nvSpPr>
            <p:cNvPr id="22" name="箭號: 向上 21">
              <a:extLst>
                <a:ext uri="{FF2B5EF4-FFF2-40B4-BE49-F238E27FC236}">
                  <a16:creationId xmlns:a16="http://schemas.microsoft.com/office/drawing/2014/main" id="{3E003550-8722-48D0-B011-C10580F7CB5C}"/>
                </a:ext>
              </a:extLst>
            </p:cNvPr>
            <p:cNvSpPr/>
            <p:nvPr/>
          </p:nvSpPr>
          <p:spPr>
            <a:xfrm>
              <a:off x="5826850" y="2674413"/>
              <a:ext cx="376109" cy="14393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9683989-DC3E-4ECD-8707-7B0CCE888E40}"/>
                </a:ext>
              </a:extLst>
            </p:cNvPr>
            <p:cNvSpPr txBox="1"/>
            <p:nvPr/>
          </p:nvSpPr>
          <p:spPr>
            <a:xfrm>
              <a:off x="6292692" y="3101701"/>
              <a:ext cx="14411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4472C4"/>
                  </a:solidFill>
                </a:rPr>
                <a:t>Reward</a:t>
              </a:r>
              <a:endParaRPr lang="zh-TW" altLang="en-US" sz="3200">
                <a:solidFill>
                  <a:srgbClr val="4472C4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190D6C7-C4A2-4050-B61A-2420C183F240}"/>
                </a:ext>
              </a:extLst>
            </p:cNvPr>
            <p:cNvSpPr txBox="1"/>
            <p:nvPr/>
          </p:nvSpPr>
          <p:spPr>
            <a:xfrm>
              <a:off x="1035124" y="213935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input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6BC425-F459-43FE-97A0-D93BE836CD63}"/>
                </a:ext>
              </a:extLst>
            </p:cNvPr>
            <p:cNvSpPr txBox="1"/>
            <p:nvPr/>
          </p:nvSpPr>
          <p:spPr>
            <a:xfrm>
              <a:off x="9928368" y="2139357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output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77B9DC3-67B2-45FF-B368-A34571CA4D6D}"/>
                </a:ext>
              </a:extLst>
            </p:cNvPr>
            <p:cNvSpPr txBox="1"/>
            <p:nvPr/>
          </p:nvSpPr>
          <p:spPr>
            <a:xfrm>
              <a:off x="5227445" y="138556"/>
              <a:ext cx="1574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network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D10DE2E4-F080-4C01-9C9C-5ACD96AB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6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107D0-D31E-4DCF-AC6E-8FB2D306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Define function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E51D4B-9CE7-446C-B2D8-0680B738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02" y="2253536"/>
            <a:ext cx="2199828" cy="1503736"/>
          </a:xfr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B7AD15EF-134D-4471-B13C-0DDE5D995B77}"/>
              </a:ext>
            </a:extLst>
          </p:cNvPr>
          <p:cNvGrpSpPr/>
          <p:nvPr/>
        </p:nvGrpSpPr>
        <p:grpSpPr>
          <a:xfrm>
            <a:off x="4085439" y="1690688"/>
            <a:ext cx="5516851" cy="3100546"/>
            <a:chOff x="2902590" y="1501630"/>
            <a:chExt cx="9174939" cy="4721553"/>
          </a:xfrm>
        </p:grpSpPr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DBF54193-623C-403D-BBBF-81C0E4D15D3F}"/>
                </a:ext>
              </a:extLst>
            </p:cNvPr>
            <p:cNvSpPr/>
            <p:nvPr/>
          </p:nvSpPr>
          <p:spPr>
            <a:xfrm>
              <a:off x="2902590" y="3168596"/>
              <a:ext cx="696286" cy="5536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C07F256A-763D-4E74-A74B-388093042C8A}"/>
                </a:ext>
              </a:extLst>
            </p:cNvPr>
            <p:cNvSpPr/>
            <p:nvPr/>
          </p:nvSpPr>
          <p:spPr>
            <a:xfrm>
              <a:off x="6839324" y="3167551"/>
              <a:ext cx="696286" cy="5536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99B26B49-E7D8-4907-B549-88E7BEDB8CB4}"/>
                </a:ext>
              </a:extLst>
            </p:cNvPr>
            <p:cNvSpPr/>
            <p:nvPr/>
          </p:nvSpPr>
          <p:spPr>
            <a:xfrm>
              <a:off x="4658406" y="3167551"/>
              <a:ext cx="696286" cy="5536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1ED8791-0FC5-4CDD-AA81-C7877AD9DC6B}"/>
                </a:ext>
              </a:extLst>
            </p:cNvPr>
            <p:cNvSpPr/>
            <p:nvPr/>
          </p:nvSpPr>
          <p:spPr>
            <a:xfrm>
              <a:off x="3780498" y="1704195"/>
              <a:ext cx="696286" cy="3480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194E9A-DBD5-4261-A1CD-07F641E130C5}"/>
                </a:ext>
              </a:extLst>
            </p:cNvPr>
            <p:cNvSpPr/>
            <p:nvPr/>
          </p:nvSpPr>
          <p:spPr>
            <a:xfrm>
              <a:off x="5536314" y="1702098"/>
              <a:ext cx="696286" cy="3480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53DAEAB-2E84-42F6-8DDF-519C7DA948CA}"/>
                </a:ext>
              </a:extLst>
            </p:cNvPr>
            <p:cNvSpPr txBox="1"/>
            <p:nvPr/>
          </p:nvSpPr>
          <p:spPr>
            <a:xfrm>
              <a:off x="6239601" y="3257626"/>
              <a:ext cx="627022" cy="398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ym typeface="Wingdings" panose="05000000000000000000" pitchFamily="2" charset="2"/>
                </a:rPr>
                <a:t></a:t>
              </a:r>
              <a:endParaRPr lang="zh-TW" altLang="en-US" sz="11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7C09FD7-C432-44FE-BB22-165BD93462EC}"/>
                </a:ext>
              </a:extLst>
            </p:cNvPr>
            <p:cNvSpPr/>
            <p:nvPr/>
          </p:nvSpPr>
          <p:spPr>
            <a:xfrm>
              <a:off x="7807493" y="1702097"/>
              <a:ext cx="696286" cy="3480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1F8AE603-BB5C-439E-854E-3A5B840268A7}"/>
                </a:ext>
              </a:extLst>
            </p:cNvPr>
            <p:cNvSpPr/>
            <p:nvPr/>
          </p:nvSpPr>
          <p:spPr>
            <a:xfrm>
              <a:off x="7873276" y="2227409"/>
              <a:ext cx="564719" cy="582528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28EA88E6-1723-4DA2-B7ED-A5E6F3882A9E}"/>
                </a:ext>
              </a:extLst>
            </p:cNvPr>
            <p:cNvSpPr/>
            <p:nvPr/>
          </p:nvSpPr>
          <p:spPr>
            <a:xfrm>
              <a:off x="7873276" y="3212434"/>
              <a:ext cx="564719" cy="582528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22D81002-3A3E-4E7D-9032-6C2A3251F380}"/>
                </a:ext>
              </a:extLst>
            </p:cNvPr>
            <p:cNvSpPr/>
            <p:nvPr/>
          </p:nvSpPr>
          <p:spPr>
            <a:xfrm>
              <a:off x="7873276" y="4197459"/>
              <a:ext cx="564719" cy="582528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FD8AAB69-A5E1-4F7E-B83F-EA23B07AE90B}"/>
                </a:ext>
              </a:extLst>
            </p:cNvPr>
            <p:cNvSpPr/>
            <p:nvPr/>
          </p:nvSpPr>
          <p:spPr>
            <a:xfrm>
              <a:off x="8503778" y="2434653"/>
              <a:ext cx="858334" cy="1796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41E80288-1FB8-4A8F-87C6-8C9B332984D4}"/>
                </a:ext>
              </a:extLst>
            </p:cNvPr>
            <p:cNvSpPr/>
            <p:nvPr/>
          </p:nvSpPr>
          <p:spPr>
            <a:xfrm>
              <a:off x="8503778" y="3422249"/>
              <a:ext cx="858334" cy="1796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1F35DEE6-D85A-4F00-A539-D313C12DA6F4}"/>
                </a:ext>
              </a:extLst>
            </p:cNvPr>
            <p:cNvSpPr/>
            <p:nvPr/>
          </p:nvSpPr>
          <p:spPr>
            <a:xfrm>
              <a:off x="8503778" y="4437079"/>
              <a:ext cx="858334" cy="17967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28A7C7-437F-4879-A479-E68A0E52A4A0}"/>
                </a:ext>
              </a:extLst>
            </p:cNvPr>
            <p:cNvSpPr/>
            <p:nvPr/>
          </p:nvSpPr>
          <p:spPr>
            <a:xfrm>
              <a:off x="9498783" y="2241836"/>
              <a:ext cx="1540638" cy="5536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tx1"/>
                  </a:solidFill>
                </a:rPr>
                <a:t>left</a:t>
              </a:r>
              <a:endParaRPr lang="zh-TW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89FF1D-4457-443F-AA15-034C23649A60}"/>
                </a:ext>
              </a:extLst>
            </p:cNvPr>
            <p:cNvSpPr/>
            <p:nvPr/>
          </p:nvSpPr>
          <p:spPr>
            <a:xfrm>
              <a:off x="9516538" y="3226861"/>
              <a:ext cx="1540637" cy="5536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tx1"/>
                  </a:solidFill>
                </a:rPr>
                <a:t>right</a:t>
              </a:r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1F13F3-6617-4F75-AFD6-4AA7AF89E431}"/>
                </a:ext>
              </a:extLst>
            </p:cNvPr>
            <p:cNvSpPr/>
            <p:nvPr/>
          </p:nvSpPr>
          <p:spPr>
            <a:xfrm>
              <a:off x="9508080" y="4267795"/>
              <a:ext cx="1540637" cy="5536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tx1"/>
                  </a:solidFill>
                </a:rPr>
                <a:t>fire</a:t>
              </a:r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FDB31C9-548C-426D-9BB4-AF0802920CB2}"/>
                </a:ext>
              </a:extLst>
            </p:cNvPr>
            <p:cNvSpPr txBox="1"/>
            <p:nvPr/>
          </p:nvSpPr>
          <p:spPr>
            <a:xfrm>
              <a:off x="11231900" y="2264451"/>
              <a:ext cx="845629" cy="60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/>
                <a:t>0.7</a:t>
              </a:r>
              <a:endParaRPr lang="zh-TW" altLang="en-US" sz="20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E03DFBF-82E5-4B47-9723-FFE42EA72654}"/>
                </a:ext>
              </a:extLst>
            </p:cNvPr>
            <p:cNvSpPr txBox="1"/>
            <p:nvPr/>
          </p:nvSpPr>
          <p:spPr>
            <a:xfrm>
              <a:off x="11231897" y="3242088"/>
              <a:ext cx="845629" cy="60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/>
                <a:t>0.2</a:t>
              </a:r>
              <a:endParaRPr lang="zh-TW" altLang="en-US" sz="20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A3A1333-EF39-4EE0-86CC-149C0DB1B85A}"/>
                </a:ext>
              </a:extLst>
            </p:cNvPr>
            <p:cNvSpPr txBox="1"/>
            <p:nvPr/>
          </p:nvSpPr>
          <p:spPr>
            <a:xfrm>
              <a:off x="11231897" y="4227112"/>
              <a:ext cx="845629" cy="609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/>
                <a:t>0.1</a:t>
              </a:r>
              <a:endParaRPr lang="zh-TW" altLang="en-US" sz="20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E2F0AA-6239-4C8D-AED5-3B4ABC90EE25}"/>
                </a:ext>
              </a:extLst>
            </p:cNvPr>
            <p:cNvSpPr/>
            <p:nvPr/>
          </p:nvSpPr>
          <p:spPr>
            <a:xfrm>
              <a:off x="3397541" y="1501630"/>
              <a:ext cx="5603846" cy="392062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704AAFE-9B02-49C0-972E-531784CD16D5}"/>
                </a:ext>
              </a:extLst>
            </p:cNvPr>
            <p:cNvSpPr txBox="1"/>
            <p:nvPr/>
          </p:nvSpPr>
          <p:spPr>
            <a:xfrm>
              <a:off x="4193098" y="5613890"/>
              <a:ext cx="4106412" cy="609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</a:rPr>
                <a:t>Policy Network(Actor)</a:t>
              </a:r>
              <a:endParaRPr lang="zh-TW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1B54B86-0C22-4D10-8893-C2D289910611}"/>
              </a:ext>
            </a:extLst>
          </p:cNvPr>
          <p:cNvSpPr txBox="1"/>
          <p:nvPr/>
        </p:nvSpPr>
        <p:spPr>
          <a:xfrm>
            <a:off x="838200" y="4890196"/>
            <a:ext cx="916129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of neural network: the observation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of neural network:each action corresponds to a neural network in output layer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733FD7-2F3D-4A24-AB72-1CE4F9E96364}"/>
              </a:ext>
            </a:extLst>
          </p:cNvPr>
          <p:cNvSpPr/>
          <p:nvPr/>
        </p:nvSpPr>
        <p:spPr>
          <a:xfrm>
            <a:off x="9060260" y="1690688"/>
            <a:ext cx="590654" cy="2612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EA7B103-6C40-4E50-A5BF-60A7C560FCBB}"/>
              </a:ext>
            </a:extLst>
          </p:cNvPr>
          <p:cNvSpPr txBox="1"/>
          <p:nvPr/>
        </p:nvSpPr>
        <p:spPr>
          <a:xfrm>
            <a:off x="9760659" y="2653445"/>
            <a:ext cx="2046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Sample Based </a:t>
            </a:r>
          </a:p>
          <a:p>
            <a:r>
              <a:rPr lang="en-US" altLang="zh-TW" sz="2000">
                <a:solidFill>
                  <a:srgbClr val="FF0000"/>
                </a:solidFill>
              </a:rPr>
              <a:t>on the probability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61" name="投影片編號版面配置區 60">
            <a:extLst>
              <a:ext uri="{FF2B5EF4-FFF2-40B4-BE49-F238E27FC236}">
                <a16:creationId xmlns:a16="http://schemas.microsoft.com/office/drawing/2014/main" id="{1B84A524-7CB8-4B4A-92B1-F8AD627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7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6F3AD-831C-4A63-9DE5-AB69A5D7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Define loss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18D439-67F2-482D-BA55-B88AB61CB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70" y="2253773"/>
            <a:ext cx="1127959" cy="7641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19056-3345-4B79-8525-22C6C7765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3772"/>
            <a:ext cx="1127959" cy="7710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D3C3EC-7E95-402C-9581-2BAEBA94E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254" y="2253772"/>
            <a:ext cx="1203462" cy="7847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DBF776-4297-4C72-987B-94410C91FA7A}"/>
              </a:ext>
            </a:extLst>
          </p:cNvPr>
          <p:cNvSpPr/>
          <p:nvPr/>
        </p:nvSpPr>
        <p:spPr>
          <a:xfrm>
            <a:off x="2557785" y="2253772"/>
            <a:ext cx="1127958" cy="76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Actor</a:t>
            </a:r>
            <a:endParaRPr lang="zh-TW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1F90BE-FE93-4F4E-A5A0-2EFF753FD324}"/>
              </a:ext>
            </a:extLst>
          </p:cNvPr>
          <p:cNvSpPr/>
          <p:nvPr/>
        </p:nvSpPr>
        <p:spPr>
          <a:xfrm>
            <a:off x="5996955" y="2253772"/>
            <a:ext cx="1127958" cy="76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Actor</a:t>
            </a:r>
            <a:endParaRPr lang="zh-TW" altLang="en-US" sz="2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509C95-C8E0-4A1D-9217-20656558B232}"/>
              </a:ext>
            </a:extLst>
          </p:cNvPr>
          <p:cNvSpPr/>
          <p:nvPr/>
        </p:nvSpPr>
        <p:spPr>
          <a:xfrm>
            <a:off x="10511344" y="2253772"/>
            <a:ext cx="1127958" cy="76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Actor</a:t>
            </a:r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93CC8C3-F921-493F-8DCF-2026DE103FD6}"/>
                  </a:ext>
                </a:extLst>
              </p:cNvPr>
              <p:cNvSpPr txBox="1"/>
              <p:nvPr/>
            </p:nvSpPr>
            <p:spPr>
              <a:xfrm>
                <a:off x="1203695" y="3243436"/>
                <a:ext cx="3969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93CC8C3-F921-493F-8DCF-2026DE10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95" y="3243436"/>
                <a:ext cx="3969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4AABDA2-63E2-4F19-A53E-57C26D980DC9}"/>
                  </a:ext>
                </a:extLst>
              </p:cNvPr>
              <p:cNvSpPr txBox="1"/>
              <p:nvPr/>
            </p:nvSpPr>
            <p:spPr>
              <a:xfrm>
                <a:off x="4696133" y="3200890"/>
                <a:ext cx="4052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4AABDA2-63E2-4F19-A53E-57C26D98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33" y="3200890"/>
                <a:ext cx="40523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F2BB445-5C94-4E29-946C-CBA01EB86863}"/>
                  </a:ext>
                </a:extLst>
              </p:cNvPr>
              <p:cNvSpPr txBox="1"/>
              <p:nvPr/>
            </p:nvSpPr>
            <p:spPr>
              <a:xfrm>
                <a:off x="9107799" y="3243435"/>
                <a:ext cx="4203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F2BB445-5C94-4E29-946C-CBA01EB8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799" y="3243435"/>
                <a:ext cx="42037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32335A2-D74E-4C76-8A3B-F6CE4FA8A545}"/>
              </a:ext>
            </a:extLst>
          </p:cNvPr>
          <p:cNvSpPr/>
          <p:nvPr/>
        </p:nvSpPr>
        <p:spPr>
          <a:xfrm>
            <a:off x="3038191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4C8529F-0E2C-47DF-B669-A363293CCAED}"/>
                  </a:ext>
                </a:extLst>
              </p:cNvPr>
              <p:cNvSpPr txBox="1"/>
              <p:nvPr/>
            </p:nvSpPr>
            <p:spPr>
              <a:xfrm>
                <a:off x="2921773" y="3274214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4C8529F-0E2C-47DF-B669-A363293C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73" y="3274214"/>
                <a:ext cx="375936" cy="369332"/>
              </a:xfrm>
              <a:prstGeom prst="rect">
                <a:avLst/>
              </a:prstGeom>
              <a:blipFill>
                <a:blip r:embed="rId9"/>
                <a:stretch>
                  <a:fillRect l="-9677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9364D73-8D43-4920-8460-4BA556C2AF0A}"/>
                  </a:ext>
                </a:extLst>
              </p:cNvPr>
              <p:cNvSpPr txBox="1"/>
              <p:nvPr/>
            </p:nvSpPr>
            <p:spPr>
              <a:xfrm>
                <a:off x="6360915" y="3304990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9364D73-8D43-4920-8460-4BA556C2A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15" y="3304990"/>
                <a:ext cx="383054" cy="369332"/>
              </a:xfrm>
              <a:prstGeom prst="rect">
                <a:avLst/>
              </a:prstGeom>
              <a:blipFill>
                <a:blip r:embed="rId10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28738C6-CA3D-4B4A-B24F-DF918895828D}"/>
                  </a:ext>
                </a:extLst>
              </p:cNvPr>
              <p:cNvSpPr txBox="1"/>
              <p:nvPr/>
            </p:nvSpPr>
            <p:spPr>
              <a:xfrm>
                <a:off x="10875332" y="3304990"/>
                <a:ext cx="40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28738C6-CA3D-4B4A-B24F-DF918895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332" y="3304990"/>
                <a:ext cx="402931" cy="369332"/>
              </a:xfrm>
              <a:prstGeom prst="rect">
                <a:avLst/>
              </a:prstGeom>
              <a:blipFill>
                <a:blip r:embed="rId11"/>
                <a:stretch>
                  <a:fillRect l="-9091" r="-303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ACD01405-715D-44EE-8C5B-CBADADAF9AD1}"/>
              </a:ext>
            </a:extLst>
          </p:cNvPr>
          <p:cNvSpPr/>
          <p:nvPr/>
        </p:nvSpPr>
        <p:spPr>
          <a:xfrm>
            <a:off x="6471399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14F4998A-E05D-4CE9-B86F-2B9A5C3C80D8}"/>
              </a:ext>
            </a:extLst>
          </p:cNvPr>
          <p:cNvSpPr/>
          <p:nvPr/>
        </p:nvSpPr>
        <p:spPr>
          <a:xfrm>
            <a:off x="11032136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723501-3F92-4D42-A667-5F95F5FBFBCB}"/>
              </a:ext>
            </a:extLst>
          </p:cNvPr>
          <p:cNvSpPr txBox="1"/>
          <p:nvPr/>
        </p:nvSpPr>
        <p:spPr>
          <a:xfrm>
            <a:off x="8008198" y="245119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sym typeface="Wingdings" panose="05000000000000000000" pitchFamily="2" charset="2"/>
              </a:rPr>
              <a:t>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CE08021F-F288-4388-AB9E-A54BF3AE74B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600663" y="2646156"/>
            <a:ext cx="929905" cy="81272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97C3A997-E2F3-42C5-9DDA-0DCDD4391AB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97709" y="2646156"/>
            <a:ext cx="975129" cy="81272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8ADC4601-6E82-40E8-AEEE-3DE4AD85219A}"/>
              </a:ext>
            </a:extLst>
          </p:cNvPr>
          <p:cNvCxnSpPr>
            <a:cxnSpLocks/>
          </p:cNvCxnSpPr>
          <p:nvPr/>
        </p:nvCxnSpPr>
        <p:spPr>
          <a:xfrm flipV="1">
            <a:off x="5080445" y="2709361"/>
            <a:ext cx="922596" cy="752036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6AD54AB-0C17-485A-9771-1608DAE0B9DE}"/>
              </a:ext>
            </a:extLst>
          </p:cNvPr>
          <p:cNvCxnSpPr>
            <a:cxnSpLocks/>
          </p:cNvCxnSpPr>
          <p:nvPr/>
        </p:nvCxnSpPr>
        <p:spPr>
          <a:xfrm flipV="1">
            <a:off x="6920997" y="2639497"/>
            <a:ext cx="983174" cy="82301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567C47A2-2725-4841-8429-72DF4BCAF1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557375" y="2635860"/>
            <a:ext cx="953969" cy="82302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箭號: 向下 62">
            <a:extLst>
              <a:ext uri="{FF2B5EF4-FFF2-40B4-BE49-F238E27FC236}">
                <a16:creationId xmlns:a16="http://schemas.microsoft.com/office/drawing/2014/main" id="{BCC13441-E74F-4DD9-B8E4-B5F2169BCB0D}"/>
              </a:ext>
            </a:extLst>
          </p:cNvPr>
          <p:cNvSpPr/>
          <p:nvPr/>
        </p:nvSpPr>
        <p:spPr>
          <a:xfrm>
            <a:off x="1307626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4" name="箭號: 向下 63">
            <a:extLst>
              <a:ext uri="{FF2B5EF4-FFF2-40B4-BE49-F238E27FC236}">
                <a16:creationId xmlns:a16="http://schemas.microsoft.com/office/drawing/2014/main" id="{DA9A1C6D-54CE-4D9F-B428-491A3693488E}"/>
              </a:ext>
            </a:extLst>
          </p:cNvPr>
          <p:cNvSpPr/>
          <p:nvPr/>
        </p:nvSpPr>
        <p:spPr>
          <a:xfrm>
            <a:off x="4742145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箭號: 向下 64">
            <a:extLst>
              <a:ext uri="{FF2B5EF4-FFF2-40B4-BE49-F238E27FC236}">
                <a16:creationId xmlns:a16="http://schemas.microsoft.com/office/drawing/2014/main" id="{8F45371E-A419-4793-ACDD-F3E47C1D2C09}"/>
              </a:ext>
            </a:extLst>
          </p:cNvPr>
          <p:cNvSpPr/>
          <p:nvPr/>
        </p:nvSpPr>
        <p:spPr>
          <a:xfrm>
            <a:off x="9218780" y="2950724"/>
            <a:ext cx="198408" cy="2501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5DFA30BA-A89E-42B6-8DEC-BDA3E44C31D5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5400000" flipH="1" flipV="1">
            <a:off x="2240571" y="2805154"/>
            <a:ext cx="30777" cy="1707562"/>
          </a:xfrm>
          <a:prstGeom prst="bentConnector3">
            <a:avLst>
              <a:gd name="adj1" fmla="val -742762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C00AB79-5E7A-425D-A9C1-DC838E5753FA}"/>
                  </a:ext>
                </a:extLst>
              </p:cNvPr>
              <p:cNvSpPr txBox="1"/>
              <p:nvPr/>
            </p:nvSpPr>
            <p:spPr>
              <a:xfrm>
                <a:off x="2020429" y="4074432"/>
                <a:ext cx="483081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C00AB79-5E7A-425D-A9C1-DC838E57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29" y="4074432"/>
                <a:ext cx="4830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60199EF6-9586-487C-8C5D-4E67E1057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7702" y="2823941"/>
            <a:ext cx="30777" cy="1719585"/>
          </a:xfrm>
          <a:prstGeom prst="bentConnector3">
            <a:avLst>
              <a:gd name="adj1" fmla="val -167283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B467FAE-6EF0-4747-8061-D30AA14C01CA}"/>
                  </a:ext>
                </a:extLst>
              </p:cNvPr>
              <p:cNvSpPr txBox="1"/>
              <p:nvPr/>
            </p:nvSpPr>
            <p:spPr>
              <a:xfrm>
                <a:off x="5461549" y="4099231"/>
                <a:ext cx="488402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B467FAE-6EF0-4747-8061-D30AA14C0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49" y="4099231"/>
                <a:ext cx="4884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AE773C12-C62F-4347-9E8A-A1AE913A29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6955" y="2880542"/>
            <a:ext cx="30777" cy="1719585"/>
          </a:xfrm>
          <a:prstGeom prst="bentConnector3">
            <a:avLst>
              <a:gd name="adj1" fmla="val -167283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E9F3881-ABD9-41EF-A0D4-968CCC2C25C6}"/>
                  </a:ext>
                </a:extLst>
              </p:cNvPr>
              <p:cNvSpPr txBox="1"/>
              <p:nvPr/>
            </p:nvSpPr>
            <p:spPr>
              <a:xfrm>
                <a:off x="9930802" y="4155832"/>
                <a:ext cx="502509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E9F3881-ABD9-41EF-A0D4-968CCC2C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802" y="4155832"/>
                <a:ext cx="50250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FFE6658-37AC-4F6A-8E49-2FFFDC337539}"/>
                  </a:ext>
                </a:extLst>
              </p:cNvPr>
              <p:cNvSpPr txBox="1"/>
              <p:nvPr/>
            </p:nvSpPr>
            <p:spPr>
              <a:xfrm>
                <a:off x="838200" y="4690683"/>
                <a:ext cx="7533922" cy="1142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 total reward: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FFE6658-37AC-4F6A-8E49-2FFFDC33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90683"/>
                <a:ext cx="7533922" cy="1142108"/>
              </a:xfrm>
              <a:prstGeom prst="rect">
                <a:avLst/>
              </a:prstGeom>
              <a:blipFill>
                <a:blip r:embed="rId15"/>
                <a:stretch>
                  <a:fillRect l="-1296" b="-78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投影片編號版面配置區 76">
            <a:extLst>
              <a:ext uri="{FF2B5EF4-FFF2-40B4-BE49-F238E27FC236}">
                <a16:creationId xmlns:a16="http://schemas.microsoft.com/office/drawing/2014/main" id="{267211AC-537D-48B8-A917-15A2C9F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9D8D-4603-4DE0-ADC5-1C933F5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– Policy Gradient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CB600-EBB2-41F9-842A-0E0BB3CC4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it take (or do not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take) a specific action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specific observation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CB600-EBB2-41F9-842A-0E0BB3CC4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6E6CF-DA0A-474D-BAD8-0FD88696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386-C160-4400-BDFD-01D6CDF1943C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B0595D07-0541-49B7-A9EA-B87ECF4E5EBB}"/>
              </a:ext>
            </a:extLst>
          </p:cNvPr>
          <p:cNvGrpSpPr/>
          <p:nvPr/>
        </p:nvGrpSpPr>
        <p:grpSpPr>
          <a:xfrm>
            <a:off x="2655131" y="2782085"/>
            <a:ext cx="6881738" cy="2438418"/>
            <a:chOff x="1467132" y="2490118"/>
            <a:chExt cx="8310280" cy="3377300"/>
          </a:xfrm>
        </p:grpSpPr>
        <p:pic>
          <p:nvPicPr>
            <p:cNvPr id="5" name="內容版面配置區 4">
              <a:extLst>
                <a:ext uri="{FF2B5EF4-FFF2-40B4-BE49-F238E27FC236}">
                  <a16:creationId xmlns:a16="http://schemas.microsoft.com/office/drawing/2014/main" id="{60A150A1-6A64-41DC-81ED-F0EB7264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132" y="3429000"/>
              <a:ext cx="2199828" cy="1503736"/>
            </a:xfrm>
            <a:prstGeom prst="rect">
              <a:avLst/>
            </a:prstGeom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6D54D98-96EB-48D5-9E10-5CFD372E1C7B}"/>
                </a:ext>
              </a:extLst>
            </p:cNvPr>
            <p:cNvGrpSpPr/>
            <p:nvPr/>
          </p:nvGrpSpPr>
          <p:grpSpPr>
            <a:xfrm>
              <a:off x="3966169" y="2997794"/>
              <a:ext cx="4903316" cy="2285497"/>
              <a:chOff x="2902590" y="1702097"/>
              <a:chExt cx="8154585" cy="3480387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6CA3F59-1417-42E8-9F70-3BEB9A0CEA60}"/>
                  </a:ext>
                </a:extLst>
              </p:cNvPr>
              <p:cNvSpPr/>
              <p:nvPr/>
            </p:nvSpPr>
            <p:spPr>
              <a:xfrm>
                <a:off x="2902590" y="3168596"/>
                <a:ext cx="696286" cy="55367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78778404-9A3A-46E7-AA65-A70C1C6B3751}"/>
                  </a:ext>
                </a:extLst>
              </p:cNvPr>
              <p:cNvSpPr/>
              <p:nvPr/>
            </p:nvSpPr>
            <p:spPr>
              <a:xfrm>
                <a:off x="6839324" y="3167551"/>
                <a:ext cx="696286" cy="55367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6FCD94-63CC-485F-95BD-699FEA9D16EC}"/>
                  </a:ext>
                </a:extLst>
              </p:cNvPr>
              <p:cNvSpPr/>
              <p:nvPr/>
            </p:nvSpPr>
            <p:spPr>
              <a:xfrm>
                <a:off x="7807493" y="1702097"/>
                <a:ext cx="696286" cy="34803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BB420AE4-ABB9-48F0-B9FD-461280E4506E}"/>
                  </a:ext>
                </a:extLst>
              </p:cNvPr>
              <p:cNvSpPr/>
              <p:nvPr/>
            </p:nvSpPr>
            <p:spPr>
              <a:xfrm>
                <a:off x="7873276" y="2227409"/>
                <a:ext cx="564719" cy="582528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351CE98-1F92-4B66-ABAD-DAA860393353}"/>
                  </a:ext>
                </a:extLst>
              </p:cNvPr>
              <p:cNvSpPr/>
              <p:nvPr/>
            </p:nvSpPr>
            <p:spPr>
              <a:xfrm>
                <a:off x="7873276" y="3212434"/>
                <a:ext cx="564719" cy="582528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D4CD8FB-7449-4E28-89DC-CAEA52D716D8}"/>
                  </a:ext>
                </a:extLst>
              </p:cNvPr>
              <p:cNvSpPr/>
              <p:nvPr/>
            </p:nvSpPr>
            <p:spPr>
              <a:xfrm>
                <a:off x="7873276" y="4197459"/>
                <a:ext cx="564719" cy="582528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箭號: 向右 16">
                <a:extLst>
                  <a:ext uri="{FF2B5EF4-FFF2-40B4-BE49-F238E27FC236}">
                    <a16:creationId xmlns:a16="http://schemas.microsoft.com/office/drawing/2014/main" id="{08596E23-8C89-431E-A447-63C72F3A2270}"/>
                  </a:ext>
                </a:extLst>
              </p:cNvPr>
              <p:cNvSpPr/>
              <p:nvPr/>
            </p:nvSpPr>
            <p:spPr>
              <a:xfrm>
                <a:off x="8503778" y="2434653"/>
                <a:ext cx="858334" cy="17967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箭號: 向右 17">
                <a:extLst>
                  <a:ext uri="{FF2B5EF4-FFF2-40B4-BE49-F238E27FC236}">
                    <a16:creationId xmlns:a16="http://schemas.microsoft.com/office/drawing/2014/main" id="{0126F905-A2DA-4BA0-B84E-0028FB55559B}"/>
                  </a:ext>
                </a:extLst>
              </p:cNvPr>
              <p:cNvSpPr/>
              <p:nvPr/>
            </p:nvSpPr>
            <p:spPr>
              <a:xfrm>
                <a:off x="8503778" y="3422249"/>
                <a:ext cx="858334" cy="17967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箭號: 向右 18">
                <a:extLst>
                  <a:ext uri="{FF2B5EF4-FFF2-40B4-BE49-F238E27FC236}">
                    <a16:creationId xmlns:a16="http://schemas.microsoft.com/office/drawing/2014/main" id="{5A9AFC30-462D-4E58-920F-52196B37E675}"/>
                  </a:ext>
                </a:extLst>
              </p:cNvPr>
              <p:cNvSpPr/>
              <p:nvPr/>
            </p:nvSpPr>
            <p:spPr>
              <a:xfrm>
                <a:off x="8503778" y="4437079"/>
                <a:ext cx="858334" cy="17967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A4C58D-E8C2-4377-B547-F814CBB8D13C}"/>
                  </a:ext>
                </a:extLst>
              </p:cNvPr>
              <p:cNvSpPr/>
              <p:nvPr/>
            </p:nvSpPr>
            <p:spPr>
              <a:xfrm>
                <a:off x="9498783" y="2241836"/>
                <a:ext cx="1540638" cy="5536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chemeClr val="tx1"/>
                    </a:solidFill>
                  </a:rPr>
                  <a:t>left</a:t>
                </a:r>
                <a:endParaRPr lang="zh-TW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1B71F4-6221-40AF-B2BC-936B51D24D5E}"/>
                  </a:ext>
                </a:extLst>
              </p:cNvPr>
              <p:cNvSpPr/>
              <p:nvPr/>
            </p:nvSpPr>
            <p:spPr>
              <a:xfrm>
                <a:off x="9516538" y="3226861"/>
                <a:ext cx="1540637" cy="5536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chemeClr val="tx1"/>
                    </a:solidFill>
                  </a:rPr>
                  <a:t>right</a:t>
                </a:r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ACFBF46-2233-4E01-8C30-C49415F4E1F4}"/>
                  </a:ext>
                </a:extLst>
              </p:cNvPr>
              <p:cNvSpPr/>
              <p:nvPr/>
            </p:nvSpPr>
            <p:spPr>
              <a:xfrm>
                <a:off x="9508080" y="4267795"/>
                <a:ext cx="1540637" cy="55367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chemeClr val="tx1"/>
                    </a:solidFill>
                  </a:rPr>
                  <a:t>fire</a:t>
                </a:r>
                <a:endParaRPr lang="zh-TW" altLang="en-US" sz="140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814EDE5-3215-4503-8C26-6DC9B0780CCE}"/>
                    </a:ext>
                  </a:extLst>
                </p:cNvPr>
                <p:cNvSpPr txBox="1"/>
                <p:nvPr/>
              </p:nvSpPr>
              <p:spPr>
                <a:xfrm>
                  <a:off x="2373233" y="5075000"/>
                  <a:ext cx="3876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TW" altLang="en-US" sz="240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814EDE5-3215-4503-8C26-6DC9B0780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233" y="5075000"/>
                  <a:ext cx="3876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40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1ADC216-6EE5-49F9-969B-E2342D35E274}"/>
                </a:ext>
              </a:extLst>
            </p:cNvPr>
            <p:cNvSpPr/>
            <p:nvPr/>
          </p:nvSpPr>
          <p:spPr>
            <a:xfrm>
              <a:off x="4583301" y="3793066"/>
              <a:ext cx="1551550" cy="6686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/>
                <a:t>Actor</a:t>
              </a:r>
              <a:endParaRPr lang="zh-TW" altLang="en-US" sz="28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D876C1C-C0BC-4BDE-A2C1-5424C1CC9227}"/>
                </a:ext>
              </a:extLst>
            </p:cNvPr>
            <p:cNvSpPr/>
            <p:nvPr/>
          </p:nvSpPr>
          <p:spPr>
            <a:xfrm>
              <a:off x="9269115" y="3342755"/>
              <a:ext cx="418674" cy="167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/>
            </a:p>
            <a:p>
              <a:pPr algn="ctr"/>
              <a:r>
                <a:rPr lang="en-US" altLang="zh-TW" sz="1400"/>
                <a:t>1</a:t>
              </a:r>
            </a:p>
            <a:p>
              <a:pPr algn="ctr"/>
              <a:endParaRPr lang="en-US" altLang="zh-TW" sz="1400"/>
            </a:p>
            <a:p>
              <a:pPr algn="ctr"/>
              <a:r>
                <a:rPr lang="en-US" altLang="zh-TW" sz="1400"/>
                <a:t>0</a:t>
              </a:r>
            </a:p>
            <a:p>
              <a:pPr algn="ctr"/>
              <a:endParaRPr lang="en-US" altLang="zh-TW" sz="1400"/>
            </a:p>
            <a:p>
              <a:pPr algn="ctr"/>
              <a:r>
                <a:rPr lang="en-US" altLang="zh-TW" sz="1400"/>
                <a:t>0</a:t>
              </a:r>
            </a:p>
            <a:p>
              <a:pPr algn="ctr"/>
              <a:endParaRPr lang="en-US" altLang="zh-TW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801EC0A-ECB4-470D-80E2-FF39A626E2AC}"/>
                    </a:ext>
                  </a:extLst>
                </p:cNvPr>
                <p:cNvSpPr txBox="1"/>
                <p:nvPr/>
              </p:nvSpPr>
              <p:spPr>
                <a:xfrm>
                  <a:off x="9269115" y="2490118"/>
                  <a:ext cx="418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TW" sz="2400"/>
                    <a:t> </a:t>
                  </a:r>
                  <a:endParaRPr lang="zh-TW" altLang="en-US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801EC0A-ECB4-470D-80E2-FF39A626E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9115" y="2490118"/>
                  <a:ext cx="418674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5455" r="-17544" b="-218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1C00EF9-A2BF-4251-B108-48446180A23A}"/>
                    </a:ext>
                  </a:extLst>
                </p:cNvPr>
                <p:cNvSpPr txBox="1"/>
                <p:nvPr/>
              </p:nvSpPr>
              <p:spPr>
                <a:xfrm>
                  <a:off x="8240901" y="2490118"/>
                  <a:ext cx="3094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altLang="zh-TW" sz="2400"/>
                    <a:t> </a:t>
                  </a:r>
                  <a:endParaRPr lang="zh-TW" altLang="en-US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1C00EF9-A2BF-4251-B108-48446180A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901" y="2490118"/>
                  <a:ext cx="30943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30952" b="-218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接點: 肘形 62">
              <a:extLst>
                <a:ext uri="{FF2B5EF4-FFF2-40B4-BE49-F238E27FC236}">
                  <a16:creationId xmlns:a16="http://schemas.microsoft.com/office/drawing/2014/main" id="{FC4EF90B-E70D-4CB1-8211-ECD8B81576C4}"/>
                </a:ext>
              </a:extLst>
            </p:cNvPr>
            <p:cNvCxnSpPr>
              <a:stCxn id="22" idx="2"/>
              <a:endCxn id="38" idx="2"/>
            </p:cNvCxnSpPr>
            <p:nvPr/>
          </p:nvCxnSpPr>
          <p:spPr>
            <a:xfrm rot="5400000" flipH="1" flipV="1">
              <a:off x="8926211" y="4493979"/>
              <a:ext cx="27240" cy="1077242"/>
            </a:xfrm>
            <a:prstGeom prst="bentConnector3">
              <a:avLst>
                <a:gd name="adj1" fmla="val -83920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B14EFAA-93D6-4DF6-95C7-73ADEAB55DB7}"/>
                </a:ext>
              </a:extLst>
            </p:cNvPr>
            <p:cNvSpPr txBox="1"/>
            <p:nvPr/>
          </p:nvSpPr>
          <p:spPr>
            <a:xfrm>
              <a:off x="8170369" y="5221087"/>
              <a:ext cx="1607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/>
                <a:t>e</a:t>
              </a:r>
              <a:br>
                <a:rPr lang="en-US" altLang="zh-TW"/>
              </a:br>
              <a:r>
                <a:rPr lang="en-US" altLang="zh-TW"/>
                <a:t>(cross-entropy)</a:t>
              </a:r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A927B8FD-E040-4F35-8E54-32683AF09EC3}"/>
                    </a:ext>
                  </a:extLst>
                </p:cNvPr>
                <p:cNvSpPr txBox="1"/>
                <p:nvPr/>
              </p:nvSpPr>
              <p:spPr>
                <a:xfrm>
                  <a:off x="5870420" y="4127382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A927B8FD-E040-4F35-8E54-32683AF09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420" y="4127382"/>
                  <a:ext cx="18947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000" r="-44000" b="-484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87B1A40-F080-4FA9-BD6D-406F83CBCC4E}"/>
                  </a:ext>
                </a:extLst>
              </p:cNvPr>
              <p:cNvSpPr txBox="1"/>
              <p:nvPr/>
            </p:nvSpPr>
            <p:spPr>
              <a:xfrm>
                <a:off x="4881044" y="5299544"/>
                <a:ext cx="295542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87B1A40-F080-4FA9-BD6D-406F83CB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44" y="5299544"/>
                <a:ext cx="2955424" cy="480773"/>
              </a:xfrm>
              <a:prstGeom prst="rect">
                <a:avLst/>
              </a:prstGeom>
              <a:blipFill>
                <a:blip r:embed="rId9"/>
                <a:stretch>
                  <a:fillRect l="-2062" r="-619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63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3731</Words>
  <Application>Microsoft Office PowerPoint</Application>
  <PresentationFormat>寬螢幕</PresentationFormat>
  <Paragraphs>318</Paragraphs>
  <Slides>32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Arial</vt:lpstr>
      <vt:lpstr>Calibri</vt:lpstr>
      <vt:lpstr>Calibri Light</vt:lpstr>
      <vt:lpstr>Cambria Math</vt:lpstr>
      <vt:lpstr>Roboto</vt:lpstr>
      <vt:lpstr>Times New Roman</vt:lpstr>
      <vt:lpstr>Office 佈景主題</vt:lpstr>
      <vt:lpstr>Reinforcement Learning</vt:lpstr>
      <vt:lpstr>Contents</vt:lpstr>
      <vt:lpstr>PowerPoint 簡報</vt:lpstr>
      <vt:lpstr>PowerPoint 簡報</vt:lpstr>
      <vt:lpstr>專有名詞定義</vt:lpstr>
      <vt:lpstr>PowerPoint 簡報</vt:lpstr>
      <vt:lpstr>Define function</vt:lpstr>
      <vt:lpstr>Define loss</vt:lpstr>
      <vt:lpstr>Optimization – Policy Gradient</vt:lpstr>
      <vt:lpstr>Optimization – Policy Gradient(1)</vt:lpstr>
      <vt:lpstr>Optimization – Policy Gradient(2)</vt:lpstr>
      <vt:lpstr>Optimization – Version 0</vt:lpstr>
      <vt:lpstr>Optimization – Version 1</vt:lpstr>
      <vt:lpstr>Optimization – Version 2</vt:lpstr>
      <vt:lpstr>Optimization – Version 3</vt:lpstr>
      <vt:lpstr>Optimization – Policy Gradient step</vt:lpstr>
      <vt:lpstr>Optimization – Critic</vt:lpstr>
      <vt:lpstr>Monte-Carlo (MC) based approach</vt:lpstr>
      <vt:lpstr>Temporal-difference (TD) approach</vt:lpstr>
      <vt:lpstr>Optimization – Version 3.5</vt:lpstr>
      <vt:lpstr>Optimization – Version 4</vt:lpstr>
      <vt:lpstr>Sparse Reward</vt:lpstr>
      <vt:lpstr>Reward shaping</vt:lpstr>
      <vt:lpstr>Reward shaping - Curiosity</vt:lpstr>
      <vt:lpstr>No reward: Learning from Demonstration</vt:lpstr>
      <vt:lpstr>Imitation Learning</vt:lpstr>
      <vt:lpstr>Frame of Reinforcement Learning</vt:lpstr>
      <vt:lpstr>Inverse Reinforcement Learning</vt:lpstr>
      <vt:lpstr>Inverse Reinforcement Learning</vt:lpstr>
      <vt:lpstr>Framework of IRL</vt:lpstr>
      <vt:lpstr>PowerPoint 簡報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丁家麒</dc:creator>
  <cp:lastModifiedBy>丁家麒</cp:lastModifiedBy>
  <cp:revision>53</cp:revision>
  <dcterms:created xsi:type="dcterms:W3CDTF">2023-06-01T08:20:55Z</dcterms:created>
  <dcterms:modified xsi:type="dcterms:W3CDTF">2023-06-05T09:33:29Z</dcterms:modified>
</cp:coreProperties>
</file>