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44D7-F866-494C-A7F6-8DF2F8CEA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F9064-24E6-8746-A6C5-05C204D2E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729F-3491-9341-8836-8BAD9122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1190-D2A0-AB43-B822-140C0A00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83AA-29C2-8C46-A4E0-4A11E26C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3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A9BA-92DD-FF49-8FCC-775C5720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89E0C-3E0B-BC43-BFFA-3B1E222DE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90577-6317-A544-A4AD-8B34DCD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BCF3-0D65-AA4A-AEC2-16EFCBD1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05E7-AC48-0547-B7F7-FA39E9ED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A24E02-A8DE-A841-8B48-508A6256D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FF367-6447-D945-B341-6D1A642B2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C03D-C5D5-A844-A3B8-883ED16E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55B7-E44B-2641-A509-67E97A80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4890-1F99-BB42-B72D-F14719BD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8F9E-AE3D-A043-932F-3F3E112E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E1F22-702C-594D-88C1-98DE3DD3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942C-E0D6-1446-87F3-28D43C33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3EFA-6503-0E47-866B-4B11A8A3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2D1F-3029-2047-AE74-81D9284D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1506-1828-A34B-B4F3-8602FECB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17404-A6D5-EE43-9504-84746E40D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522E-B402-8649-9E8B-36A091441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F2D6-F5C1-2541-A32D-9F5D2ECA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3315-B2B3-C344-AEDA-5C474448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5D02C-4235-2A43-AA4D-4874A2C2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0C74-8AFB-E147-A0FF-73FA4E4BC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7303-E5C2-8A44-A377-5312D4F68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CFDA5-B776-9647-96F8-B92518E3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364BF-06E9-7E41-B4A1-F4BF9278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D377-03B4-2540-B437-E2C0FB15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1889-765B-D740-AD5E-F7B5222E5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555D-2924-B647-9B97-E46B2F6B3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34F46-CB44-1244-AD5F-9D7C26D8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C0994-3EF7-E64F-B362-EE82F2122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D672E1-B709-D640-942B-BBC1265DF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6A75D-117D-7A49-9A22-804DDB3D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26221-ECA6-6B4A-9665-CB86A1B2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493E3-76A4-D64D-A71E-649A883C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7D3C-E09C-2143-89F7-50BCDA3E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02EE-67E1-5E4E-A4FD-570C2602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C88F3-719A-6A45-B750-BF83B0F6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8D471-5128-8D44-B9E0-475B67BC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454AE-D106-D64E-823E-8DB8A7B2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D88CB-36F8-7A45-B36C-E68C4A65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ED98C-FA62-0448-974C-B483218E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4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FBD2-AAA9-BD43-A0B0-D7C992E8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40BF-453F-7D4F-BAE8-62C7C19C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3AA1B-74A6-0540-B9D3-31FB409A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D15-0978-3F44-8C60-BE5692E4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6C79-356F-374A-9911-ECC0518E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E68B1-16D0-0943-B8F4-FBB13D22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3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C420-98DD-5B47-9424-A1B1AC7B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6D616-B077-C644-A215-37CA8AEE0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92B39-15E4-4342-9D4C-B628ED803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3AD71-6621-C14B-A0BD-183EEEA1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33F-27DE-B441-AB31-84F36991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253C6-3AC4-2447-9B81-CB1B7906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86CCD-AE53-F046-BEC2-CB6F0E93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E5B9-C860-8D44-9743-BFF91A8F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A6BD-85DF-ED48-A41C-E9FF7580A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6026-EC05-EA44-BE45-8C169631C31D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41AC-6D55-F946-9B5C-EC5FD7A8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5C85-5CF1-C746-97CD-133F4763F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E357-F347-9C42-9E1C-6394F3597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F280-B913-D44A-866B-D8E139CA2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7541"/>
          </a:xfrm>
        </p:spPr>
        <p:txBody>
          <a:bodyPr/>
          <a:lstStyle/>
          <a:p>
            <a:r>
              <a:rPr lang="en-US" dirty="0"/>
              <a:t>CMPE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6EEDE-B520-F642-8A46-458C2472A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512" y="2816352"/>
            <a:ext cx="9619488" cy="2441448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University Name: San Jose State University</a:t>
            </a:r>
          </a:p>
          <a:p>
            <a:pPr algn="l"/>
            <a:r>
              <a:rPr lang="en-US" sz="2000" dirty="0"/>
              <a:t>Course: CMPE 281 </a:t>
            </a:r>
          </a:p>
          <a:p>
            <a:pPr algn="l"/>
            <a:r>
              <a:rPr lang="en-US" sz="2000" dirty="0"/>
              <a:t>Student: </a:t>
            </a:r>
            <a:r>
              <a:rPr lang="en-US" sz="2000" dirty="0" err="1"/>
              <a:t>Tingjia</a:t>
            </a:r>
            <a:r>
              <a:rPr lang="en-US" sz="2000" dirty="0"/>
              <a:t> Zhang </a:t>
            </a:r>
          </a:p>
          <a:p>
            <a:pPr algn="l"/>
            <a:r>
              <a:rPr lang="en-US" sz="2000" dirty="0"/>
              <a:t>Student ID: 015242708</a:t>
            </a:r>
          </a:p>
          <a:p>
            <a:pPr algn="l"/>
            <a:r>
              <a:rPr lang="en-US" sz="2000" dirty="0"/>
              <a:t>Professor: Sanjay </a:t>
            </a:r>
            <a:r>
              <a:rPr lang="en-US" sz="2000" dirty="0" err="1"/>
              <a:t>Garje</a:t>
            </a:r>
            <a:endParaRPr lang="en-US" sz="2000" dirty="0"/>
          </a:p>
          <a:p>
            <a:pPr algn="l"/>
            <a:r>
              <a:rPr lang="en-US" sz="2000" dirty="0"/>
              <a:t>Project introduction: DirectIndustry Web Guide</a:t>
            </a:r>
          </a:p>
          <a:p>
            <a:pPr algn="l"/>
            <a:r>
              <a:rPr lang="en-US" sz="2000" dirty="0"/>
              <a:t>Collaborator: Hung Le(Special thanks for helping)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970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AD61-C11E-0348-8C1E-FDD39369D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858E-A391-C04A-A846-2B48D01A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5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D24D-2571-5B47-9EFC-30D34326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copyright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8585-D952-CD4C-B589-FCB23543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4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43CB-6239-174B-AE6B-6AFEDFCA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5EF0-71F3-5A42-BA33-4892DC0E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6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393A-5FCA-8141-AE38-2A5A9F2D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C6CA-5523-F349-B2A6-5F364C54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8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947-58E0-5B4C-B24C-37BF2A92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Technology Schematics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CB060D-B165-3941-8F25-ED72A334A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76553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5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32DD-DF9E-9E49-9790-62E5B3EA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4F155B-2D87-354E-A0A5-8577B136C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02462"/>
            <a:ext cx="10515600" cy="17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4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D9C2-CF93-4543-81E2-97094935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display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2D51B-E9C5-BF44-AB36-9E5D52EE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1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43CB-6239-174B-AE6B-6AFEDFCA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player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388660-DEF7-2543-8FD2-39FC05D51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50" y="1690688"/>
            <a:ext cx="3528249" cy="4999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AE5B6-CCFC-E84B-9EDB-7DF338018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49" y="684212"/>
            <a:ext cx="584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9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43CB-6239-174B-AE6B-6AFEDFCA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EA8B2D-75DA-4D4C-8312-07605FDCB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6550" y="1825625"/>
            <a:ext cx="8518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9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43CB-6239-174B-AE6B-6AFEDFCA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64F465-71C5-5348-91D9-F669D4C9E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13" y="1420020"/>
            <a:ext cx="8420100" cy="281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4A3032-163A-5143-83F1-31191360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33" y="2453403"/>
            <a:ext cx="8034880" cy="42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4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43CB-6239-174B-AE6B-6AFEDFCA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C5EF0-71F3-5A42-BA33-4892DC0E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4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90A5-FB5C-604D-A514-B57EC563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mode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B4F1-D721-0A41-B74D-B68BDE70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2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70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CMPE final project</vt:lpstr>
      <vt:lpstr>Project Technology Schematics</vt:lpstr>
      <vt:lpstr>Home page</vt:lpstr>
      <vt:lpstr>Demo display Time</vt:lpstr>
      <vt:lpstr>Music player</vt:lpstr>
      <vt:lpstr>Lock Screen</vt:lpstr>
      <vt:lpstr>Connect me</vt:lpstr>
      <vt:lpstr>About the cost</vt:lpstr>
      <vt:lpstr>Offline mode settings</vt:lpstr>
      <vt:lpstr>Versions</vt:lpstr>
      <vt:lpstr>About the copyright</vt:lpstr>
      <vt:lpstr>Any questions?</vt:lpstr>
      <vt:lpstr>Thx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Tingjia</dc:creator>
  <cp:lastModifiedBy>Zhang, Tingjia</cp:lastModifiedBy>
  <cp:revision>6</cp:revision>
  <dcterms:created xsi:type="dcterms:W3CDTF">2020-12-01T08:12:32Z</dcterms:created>
  <dcterms:modified xsi:type="dcterms:W3CDTF">2020-12-01T11:55:10Z</dcterms:modified>
</cp:coreProperties>
</file>