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0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3CFCA-9956-144B-8E58-F6482D9F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C278DE-500C-EE48-926E-52D6F8B9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7445A-A3B6-2741-A10C-2074E089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CC245A-C64A-2B4D-B316-3B46B36D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6865E-FEF6-4B4C-8CB6-E830451B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150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8D608-7F1D-3C4D-9416-2694F3EF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F83056-6DA6-1F42-8DCC-D8EB1F424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EA4560-FD04-8C49-91FC-32479D36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AAB46-4C88-4247-945A-E3584FE3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CDB92-5990-B340-BCBC-A4398F4A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562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68E0EB-92C2-1642-8597-F48E34FA3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700508-B229-A64B-B6FE-B458506F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91913C-DCC2-0340-8D39-B0A0BE6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4BF0E-22FC-A143-82C9-3E898A5D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F1348E-155D-C940-8F9D-712C892A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28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7CDBF-1B7A-BD4D-BEEB-D3F5D502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2CAAE-10DB-6240-A8BD-9E2D285A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8C47-7D2C-634F-AAFE-7FAAE238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F795B-F4F9-0D4A-A808-8189E5CC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E61FBA-FA5C-ED48-BEF4-DA0CC2B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0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5C2E-B931-8B4C-B27B-0871373B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89897-6BE4-B84F-A330-4CC30B39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3B31F-4D4A-A34C-B897-EF92C136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6E50F0-B003-9247-8F8E-F1760CCC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B7C75C-3520-DB4A-9846-D50E8E16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226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2F2B7-7458-6540-84C4-A3674E34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3A4B4-E980-D447-825E-FCBAB7FDF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DCAEC-6DCA-094B-B70B-173D9F464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31ADEC-9C9A-9243-903C-7A9CAADC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9E7A3-35DF-0546-BD33-C789900A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F7D263-2281-5348-A729-292AFAA5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6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F657F-B3DB-9249-B926-B51E390D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11FD6B-2B5D-0F42-90D8-07E0BB1F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B7318-7BE5-6F49-893C-29D6F41D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D4CEE0-0F34-B543-87B6-E2D241926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880776-63C1-174D-9544-C0E36C2D2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BAC06B-5C73-2C46-AD4A-4D69BC31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3E1870-BBDB-6541-B130-DE942DB2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7E86BC-A5FE-EB41-A928-02F23123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06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BBF28-E423-944D-98A8-F5CAB09E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C553F7-C69D-404C-90AE-105016DD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906C2B-660F-334B-B6E2-04C0525F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13569C-5BDB-6040-BD45-00A35C8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19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111C05-8716-B545-A1C2-24EDB595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00B1F6-A329-6148-B3C3-90F06118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547B80-1681-3741-9DFE-B7DF3568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07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04A7F-03F3-1B4D-91ED-7EA8BCDD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694B1-C5C2-394E-A804-4E79082C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329BC8-4CE3-F748-A97E-B2823B1E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DE8D5A-9EA1-574D-B330-A6669842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7C2D3-D111-C742-B4B6-B246E190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017586-3566-AE48-9400-C22C5994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63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66A38-EBDA-A549-9240-7BE534E3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89272F-C9DC-2C40-8F3F-F0B4257F0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993768-39F2-2149-9BF9-E6399B16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C1BEC3-1237-404F-B38A-AD6A6BDE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137818-0FE1-E04D-9891-E8B1B197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7F559F-B65B-A640-9B93-A4EB9CC8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7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2B5AF0-42B7-B341-BEA3-D0576D5F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835186-C251-CA41-A8E8-8F5AE99AC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B7378-D7F6-B546-8AA7-7E4A3846C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8FEA-BE66-C248-A7DF-A1D4E68BC097}" type="datetimeFigureOut">
              <a:rPr kumimoji="1" lang="zh-TW" altLang="en-US" smtClean="0"/>
              <a:t>2022/4/15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BB5E90-271D-D247-9CBD-561F73946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C2FE29-9CF3-0947-A8A1-A5AE58FA6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DFF4-D91E-5340-A0DF-4C904672D9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256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0904C-DB50-3244-B47F-E2149513F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Logistic regression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3A093F-2AA5-F24F-A3C3-35424A9BA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A995FC-10B2-8C41-BE8F-8C31AD9AEDD8}"/>
              </a:ext>
            </a:extLst>
          </p:cNvPr>
          <p:cNvSpPr txBox="1"/>
          <p:nvPr/>
        </p:nvSpPr>
        <p:spPr>
          <a:xfrm>
            <a:off x="0" y="-41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72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5FE95-B138-074B-7A7F-328E12E2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模型概念與期望效果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35022-E687-1B08-9E66-28705871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kumimoji="1" lang="en-US" altLang="zh-TW" sz="2000" dirty="0"/>
            </a:br>
            <a:r>
              <a:rPr kumimoji="1" lang="zh-TW" altLang="en-US" sz="2000" dirty="0"/>
              <a:t>模型概念：把</a:t>
            </a:r>
            <a:r>
              <a:rPr kumimoji="1" lang="en-US" altLang="zh-TW" sz="2000" dirty="0"/>
              <a:t>Holder</a:t>
            </a:r>
            <a:r>
              <a:rPr kumimoji="1" lang="zh-TW" altLang="en-US" sz="2000" dirty="0"/>
              <a:t>液位的上升下降是為類別變數，把</a:t>
            </a:r>
            <a:r>
              <a:rPr kumimoji="1" lang="en-US" altLang="zh-TW" sz="2000" dirty="0"/>
              <a:t>Holder</a:t>
            </a:r>
            <a:r>
              <a:rPr kumimoji="1" lang="zh-TW" altLang="en-US" sz="2000" dirty="0"/>
              <a:t>溫度、壓力、液位，工廠產量及下遊工廠的使用量當作類別變數，進行</a:t>
            </a:r>
            <a:r>
              <a:rPr kumimoji="1" lang="en-US" altLang="zh-TW" sz="2000" dirty="0"/>
              <a:t>logistic regression</a:t>
            </a:r>
            <a:r>
              <a:rPr kumimoji="1" lang="zh-TW" altLang="en-US" sz="2000" dirty="0"/>
              <a:t>。</a:t>
            </a:r>
            <a:endParaRPr kumimoji="1" lang="en-US" altLang="zh-TW" sz="2000" dirty="0"/>
          </a:p>
          <a:p>
            <a:pPr marL="0" indent="0">
              <a:buNone/>
            </a:pPr>
            <a:r>
              <a:rPr kumimoji="1" lang="zh-TW" altLang="en-US" sz="2000" dirty="0"/>
              <a:t>期望效果：希望可以尋找是否有某些變數對於液位上升下降有顯著影響，或者證明這些變數與</a:t>
            </a:r>
            <a:r>
              <a:rPr kumimoji="1" lang="en-US" altLang="zh-TW" sz="2000" dirty="0"/>
              <a:t>Holder</a:t>
            </a:r>
            <a:r>
              <a:rPr kumimoji="1" lang="zh-TW" altLang="en-US" sz="2000" dirty="0"/>
              <a:t>液位的上升下降並沒有顯著線性關係。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22482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5FE95-B138-074B-7A7F-328E12E2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模型種類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35022-E687-1B08-9E66-28705871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000" dirty="0"/>
              <a:t>Model1:</a:t>
            </a:r>
            <a:r>
              <a:rPr kumimoji="1" lang="zh-TW" altLang="en-US" sz="2000" dirty="0"/>
              <a:t>使用溫度、壓力、產量、下游工廠的總消耗去分析</a:t>
            </a:r>
            <a:r>
              <a:rPr kumimoji="1" lang="en-US" altLang="zh-TW" sz="2000" dirty="0"/>
              <a:t>Holder152.1</a:t>
            </a:r>
            <a:r>
              <a:rPr kumimoji="1" lang="zh-TW" altLang="en-US" sz="2000" dirty="0"/>
              <a:t>液位的上升或下降進行</a:t>
            </a:r>
            <a:r>
              <a:rPr kumimoji="1" lang="en-US" altLang="zh-TW" sz="2000" dirty="0"/>
              <a:t>logistic regression</a:t>
            </a:r>
            <a:r>
              <a:rPr kumimoji="1" lang="zh-TW" altLang="en-US" sz="2000" dirty="0"/>
              <a:t>，希望探討是否有某個變數與液位變化線性相關性大。</a:t>
            </a:r>
            <a:endParaRPr kumimoji="1" lang="en-US" altLang="zh-TW" sz="2000" dirty="0"/>
          </a:p>
          <a:p>
            <a:pPr marL="0" indent="0">
              <a:buNone/>
            </a:pPr>
            <a:br>
              <a:rPr kumimoji="1" lang="en-US" altLang="zh-TW" sz="2000" dirty="0"/>
            </a:br>
            <a:r>
              <a:rPr kumimoji="1" lang="en-US" altLang="zh-TW" sz="2000" dirty="0"/>
              <a:t>Model2:</a:t>
            </a:r>
            <a:r>
              <a:rPr kumimoji="1" lang="zh-TW" altLang="en-US" sz="2000" dirty="0"/>
              <a:t>使用下游產量變化最大的十個工廠消耗，與</a:t>
            </a:r>
            <a:r>
              <a:rPr kumimoji="1" lang="en-US" altLang="zh-TW" sz="2000" dirty="0"/>
              <a:t>Holder152.1</a:t>
            </a:r>
            <a:r>
              <a:rPr kumimoji="1" lang="zh-TW" altLang="en-US" sz="2000" dirty="0"/>
              <a:t>液位的上升或下降進行</a:t>
            </a:r>
            <a:r>
              <a:rPr kumimoji="1" lang="en-US" altLang="zh-TW" sz="2000" dirty="0"/>
              <a:t>logistic regression</a:t>
            </a:r>
            <a:r>
              <a:rPr kumimoji="1" lang="zh-TW" altLang="en-US" sz="2000" dirty="0"/>
              <a:t>，希望探討是否有某個工廠的產量與液位變化線性相關性大。</a:t>
            </a: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Model3:</a:t>
            </a:r>
            <a:r>
              <a:rPr kumimoji="1" lang="zh-TW" altLang="en-US" sz="2000" dirty="0"/>
              <a:t>使用溫度、壓力、產量、下游工廠的總消耗的變化量去分析</a:t>
            </a:r>
            <a:r>
              <a:rPr kumimoji="1" lang="en-US" altLang="zh-TW" sz="2000" dirty="0"/>
              <a:t>Holder152.1</a:t>
            </a:r>
            <a:r>
              <a:rPr kumimoji="1" lang="zh-TW" altLang="en-US" sz="2000" dirty="0"/>
              <a:t>液位的上升或下降進行</a:t>
            </a:r>
            <a:r>
              <a:rPr kumimoji="1" lang="en-US" altLang="zh-TW" sz="2000" dirty="0"/>
              <a:t>logistic regression </a:t>
            </a:r>
            <a:r>
              <a:rPr kumimoji="1" lang="zh-TW" altLang="en-US" sz="2000" dirty="0"/>
              <a:t>，希望探討是否有某個變數與液位變化線性相關性大。</a:t>
            </a: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Model4:</a:t>
            </a:r>
            <a:r>
              <a:rPr kumimoji="1" lang="zh-TW" altLang="en-US" sz="2000" dirty="0"/>
              <a:t>使用下游產量變化最大的十個工廠消耗變化量，與</a:t>
            </a:r>
            <a:r>
              <a:rPr kumimoji="1" lang="en-US" altLang="zh-TW" sz="2000" dirty="0"/>
              <a:t>Holder152.1</a:t>
            </a:r>
            <a:r>
              <a:rPr kumimoji="1" lang="zh-TW" altLang="en-US" sz="2000" dirty="0"/>
              <a:t>液位的上升或下降進行</a:t>
            </a:r>
            <a:r>
              <a:rPr kumimoji="1" lang="en-US" altLang="zh-TW" sz="2000" dirty="0"/>
              <a:t>logistic regression</a:t>
            </a:r>
            <a:r>
              <a:rPr kumimoji="1" lang="zh-TW" altLang="en-US" sz="2000" dirty="0"/>
              <a:t>，希望探討是否有某個工廠的產量與液位變化線性相關性大。</a:t>
            </a:r>
            <a:br>
              <a:rPr kumimoji="1" lang="en-US" altLang="zh-TW" sz="2000" dirty="0"/>
            </a:b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21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9CEB2-BF38-A87D-CA94-F62D3ED8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檢驗結果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54A2EE6-25A0-2F10-6A23-494CFFEFD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33737"/>
              </p:ext>
            </p:extLst>
          </p:nvPr>
        </p:nvGraphicFramePr>
        <p:xfrm>
          <a:off x="1835308" y="1690688"/>
          <a:ext cx="8521383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1494455770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4144362668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67949691"/>
                    </a:ext>
                  </a:extLst>
                </a:gridCol>
                <a:gridCol w="2095818">
                  <a:extLst>
                    <a:ext uri="{9D8B030D-6E8A-4147-A177-3AD203B41FA5}">
                      <a16:colId xmlns:a16="http://schemas.microsoft.com/office/drawing/2014/main" val="492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Ｍ</a:t>
                      </a:r>
                      <a:r>
                        <a:rPr lang="en-US" altLang="zh-TW" sz="2400" dirty="0" err="1"/>
                        <a:t>odel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Null deviance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Residual deviance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解釋變異比率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2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351777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331541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0.057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34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327864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323689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0.012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97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351777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346374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0.015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98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327844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327719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0.0003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6341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E17E0B3-79CB-00BD-991A-C5521548AF43}"/>
              </a:ext>
            </a:extLst>
          </p:cNvPr>
          <p:cNvSpPr txBox="1"/>
          <p:nvPr/>
        </p:nvSpPr>
        <p:spPr>
          <a:xfrm>
            <a:off x="838200" y="4751813"/>
            <a:ext cx="11027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這些模型可解釋變異太少，因此可以推論出</a:t>
            </a:r>
            <a:r>
              <a:rPr kumimoji="1" lang="en-US" altLang="zh-TW" sz="2400" dirty="0"/>
              <a:t>Holder </a:t>
            </a:r>
            <a:r>
              <a:rPr kumimoji="1" lang="zh-TW" altLang="en-US" sz="2400" dirty="0"/>
              <a:t>的壓力、溫度，工廠的生產，</a:t>
            </a:r>
            <a:br>
              <a:rPr kumimoji="1" lang="en-US" altLang="zh-TW" sz="2400" dirty="0"/>
            </a:br>
            <a:r>
              <a:rPr kumimoji="1" lang="zh-TW" altLang="en-US" sz="2400" dirty="0"/>
              <a:t>下游廠商的使用量與液位上升下降均無顯著線性關係。</a:t>
            </a:r>
          </a:p>
        </p:txBody>
      </p:sp>
    </p:spTree>
    <p:extLst>
      <p:ext uri="{BB962C8B-B14F-4D97-AF65-F5344CB8AC3E}">
        <p14:creationId xmlns:p14="http://schemas.microsoft.com/office/powerpoint/2010/main" val="350835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326</Words>
  <Application>Microsoft Macintosh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Arial</vt:lpstr>
      <vt:lpstr>Office 佈景主題</vt:lpstr>
      <vt:lpstr>Logistic regression</vt:lpstr>
      <vt:lpstr>模型概念與期望效果</vt:lpstr>
      <vt:lpstr>模型種類</vt:lpstr>
      <vt:lpstr>檢驗結果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</cp:revision>
  <dcterms:created xsi:type="dcterms:W3CDTF">2022-04-13T02:30:59Z</dcterms:created>
  <dcterms:modified xsi:type="dcterms:W3CDTF">2022-04-15T09:12:24Z</dcterms:modified>
</cp:coreProperties>
</file>