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4"/>
    <p:restoredTop sz="94479"/>
  </p:normalViewPr>
  <p:slideViewPr>
    <p:cSldViewPr snapToGrid="0" snapToObjects="1">
      <p:cViewPr varScale="1">
        <p:scale>
          <a:sx n="62" d="100"/>
          <a:sy n="62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7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6B99F-609D-AB47-B1AD-397A996266F7}" type="datetimeFigureOut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AF3E-AC43-4347-ADCF-2E8D149348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957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E1554-56F0-5146-932E-9F1F6347F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655044-424F-404B-8875-C4DBFBCED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091DB4-148E-CC44-B86A-0E7550DC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3701-7DD3-7C4E-BF11-1413EC5D35C5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45A37-68D8-FC40-8E8C-AAEAF745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495A5-465D-6F45-A39B-7F621812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372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52556-6F9A-7640-BBC1-5F18E72D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65E169-D895-5F44-A158-E903DD6A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73EC8-85B0-BF4C-9F6F-93C23806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803-691D-AD43-B372-596B13B0AB94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D82AC5-DF89-C34E-8D55-B96BC15E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F191D-09C2-1F4D-A6FA-C9C40899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152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A5CF22-4E0A-724D-9B0D-AC4B9FF48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5DDDA0-116A-C74C-8F2C-944CB7B8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807144-B0DF-8040-A115-F34A47C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040B-CF76-2344-A59A-EA4E316D0808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467D4-FFDD-3544-B2F7-7B55230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08F688-A508-734B-A8C3-2A8E0073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201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48A9D-2DDF-9D49-AFD0-D561D1A5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674C5-0671-8947-8758-98F6FAC7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9A087-FA49-284B-9980-CD2B8190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4F94-2F66-D940-94FB-BC3D0CD9B58E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32FCED-717F-A64B-96D5-1C31B82E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35D38-A928-9A44-9B2E-A8C916C5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202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7EDFA-811D-3142-904C-257293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266CFB-2EB9-C943-8ED9-C39FCA23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84BC33-129A-DF41-91C4-5E9B0949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73C8-7221-E248-A277-ECF565B25F88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1CE0C0-CFB1-7649-9197-DA3606C9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878FF4-8DA1-0C4F-9314-1708F2A1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65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750A3-AD4A-0949-BF68-C7B02057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69D11-9D38-724C-A90E-A8BFA9C03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C2F4F2-1A73-8449-8D42-B26473EE8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D8B4BB-FEB7-DC4C-BB74-B6F55BEF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8F57-108E-C54E-A061-2941082248ED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69D09A-72BC-BA4B-822A-BC54851A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AFE423-6F25-5045-9A2E-0EA127E2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48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86483-2F16-944A-A9D6-D133BAAE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1B7D85-DC21-9446-8BF8-B078D222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28C52F-C809-9E4C-AA07-900AF933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35DEE6-086D-2F44-A2D2-3A53650C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438D427-74EB-074C-A5A8-3D7BB8DDC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B5164A-C403-864F-A918-AF84AE28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8F8A-78F7-CA49-8593-8DEF0C2ABA3C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31D74-5559-F74D-A28D-57427945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038114-8DB3-2D47-AB7A-F3B8305E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60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85265-92C0-244F-A5FF-F0CB1566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3911ED0-4FEA-F847-B84F-153F7AFC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878C-538A-E540-945E-3D73F54D7FD6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7DCEB1-C00B-8E4F-A6B9-072DFC97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16D12D-59BC-AD43-8776-215D7ADE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96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DBDE28-AFAD-944B-A596-E0DAC98A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BC2B-26E5-DB42-B06D-500D2B5E3E19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545762-495C-D14F-9256-4BFEC3E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F1278-6B33-B744-8197-AF22ED0F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423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BAC22-44E8-DB49-8072-923DDAD5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E67B4-8FCD-8941-B85E-A15E9D5D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CC876D-A58E-864C-A2F0-D89BF8D7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068B4-B3B1-4B49-9ED5-41C34848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896-0E04-564C-81BF-46C06EB845E1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94F25-7505-A541-9C88-A09C8251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E0E5FB-E5FE-C749-962B-2A6447C6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402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1D505-1FA3-C544-AC15-8C042CF4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AB14A8-076F-CC47-9DE2-2B20F4569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91F12D-AACB-1D41-B3FA-C3EBA9C0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85A572-D1DF-E146-A44B-6B0A8A61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AE9C-A85D-8843-A685-926C969B2659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EFC8F8-B37B-1044-9652-335837BC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F7C846-8F0E-7046-8B33-ADCD67C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404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A33997-BC4C-E947-84D5-340AEDE1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3EC746-10A6-034D-B078-36424CCF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A4AC07-6361-034C-8CBC-ED01B3436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376A-AE47-314D-AB8F-E7691A2BD63C}" type="datetime1">
              <a:rPr kumimoji="1" lang="zh-TW" altLang="en-US" smtClean="0"/>
              <a:t>2022/3/12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DB6F9-5581-574A-A58D-9C77F3F4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677E31-9B53-8143-85CA-6B747E8A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6E5B-D4B7-FA44-A0C9-2630295C26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15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+mn-ea"/>
                <a:ea typeface="+mn-ea"/>
              </a:rPr>
              <a:t>會議記錄 </a:t>
            </a:r>
            <a:r>
              <a:rPr kumimoji="1" lang="en-US" altLang="zh-TW" dirty="0">
                <a:latin typeface="+mn-ea"/>
                <a:ea typeface="+mn-ea"/>
              </a:rPr>
              <a:t>3/12</a:t>
            </a:r>
            <a:endParaRPr kumimoji="1"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40929"/>
            <a:ext cx="11353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000" dirty="0">
                <a:latin typeface="+mn-ea"/>
              </a:rPr>
              <a:t>時間：</a:t>
            </a:r>
            <a:r>
              <a:rPr lang="en-US" altLang="zh-TW" sz="2000" dirty="0">
                <a:latin typeface="+mn-ea"/>
              </a:rPr>
              <a:t>2022/3/12  10:00~14:00      </a:t>
            </a:r>
            <a:r>
              <a:rPr lang="zh-TW" altLang="zh-TW" sz="2000" dirty="0">
                <a:latin typeface="+mn-ea"/>
              </a:rPr>
              <a:t>地點：</a:t>
            </a: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圖書館</a:t>
            </a:r>
            <a:r>
              <a:rPr lang="en-US" altLang="zh-TW" sz="2000" dirty="0">
                <a:effectLst/>
                <a:latin typeface="+mn-ea"/>
                <a:cs typeface="Times New Roman" panose="02020603050405020304" pitchFamily="18" charset="0"/>
              </a:rPr>
              <a:t>332</a:t>
            </a: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討論室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出席人員 ：</a:t>
            </a:r>
            <a:r>
              <a:rPr lang="zh-TW" altLang="zh-TW" sz="2000" dirty="0">
                <a:latin typeface="+mn-ea"/>
              </a:rPr>
              <a:t>鄭力綱、李若瑜、陳冠霖、郭庭維、游靜娟</a:t>
            </a:r>
            <a:endParaRPr lang="en-US" altLang="zh-TW" sz="2000" dirty="0">
              <a:latin typeface="+mn-ea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ea"/>
              </a:rPr>
              <a:t>討論項目</a:t>
            </a:r>
            <a:r>
              <a:rPr lang="zh-TW" altLang="zh-TW" sz="2000" dirty="0">
                <a:latin typeface="+mn-ea"/>
              </a:rPr>
              <a:t>及結果 </a:t>
            </a:r>
            <a:r>
              <a:rPr lang="zh-TW" altLang="en-US" sz="2000" dirty="0">
                <a:latin typeface="+mn-ea"/>
              </a:rPr>
              <a:t>：</a:t>
            </a:r>
            <a:endParaRPr lang="zh-TW" altLang="zh-TW" sz="20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講述各自的資料分析及繪圖</a:t>
            </a:r>
            <a:r>
              <a:rPr lang="zh-TW" altLang="en-US" sz="2000" dirty="0">
                <a:latin typeface="+mn-ea"/>
              </a:rPr>
              <a:t>。</a:t>
            </a:r>
            <a:endParaRPr lang="en-US" altLang="zh-TW" sz="2000" dirty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TW" altLang="en-US" sz="2000" dirty="0">
                <a:latin typeface="+mn-ea"/>
              </a:rPr>
              <a:t>討論如何解讀資料以及是否需特別探討特殊</a:t>
            </a:r>
            <a:r>
              <a:rPr lang="zh-TW" altLang="en-US" sz="2000">
                <a:latin typeface="+mn-ea"/>
              </a:rPr>
              <a:t>情況。</a:t>
            </a:r>
            <a:endParaRPr lang="en-US" altLang="zh-TW" sz="2000" dirty="0">
              <a:latin typeface="+mn-ea"/>
            </a:endParaRPr>
          </a:p>
          <a:p>
            <a:pPr marL="457200" lvl="0" indent="-457200">
              <a:lnSpc>
                <a:spcPct val="120000"/>
              </a:lnSpc>
              <a:buAutoNum type="arabicPeriod"/>
            </a:pPr>
            <a:r>
              <a:rPr lang="zh-TW" altLang="zh-TW" sz="2000" dirty="0">
                <a:effectLst/>
                <a:latin typeface="+mn-ea"/>
                <a:cs typeface="Times New Roman" panose="02020603050405020304" pitchFamily="18" charset="0"/>
              </a:rPr>
              <a:t>討論繪圖重點</a:t>
            </a:r>
            <a:r>
              <a:rPr lang="zh-TW" altLang="en-US" sz="2000" dirty="0">
                <a:latin typeface="+mn-ea"/>
                <a:cs typeface="Times New Roman" panose="02020603050405020304" pitchFamily="18" charset="0"/>
              </a:rPr>
              <a:t>，包括需要繪製那些圖形以及使用哪些資料</a:t>
            </a:r>
            <a:r>
              <a:rPr lang="zh-TW" altLang="en-US" sz="2000" dirty="0">
                <a:latin typeface="+mn-ea"/>
              </a:rPr>
              <a:t>。</a:t>
            </a:r>
            <a:endParaRPr lang="en-US" altLang="zh-TW" sz="2000" dirty="0">
              <a:latin typeface="+mn-ea"/>
            </a:endParaRPr>
          </a:p>
          <a:p>
            <a:pPr marL="457200" lvl="0" indent="-457200">
              <a:lnSpc>
                <a:spcPct val="120000"/>
              </a:lnSpc>
              <a:buAutoNum type="arabicPeriod"/>
            </a:pPr>
            <a:r>
              <a:rPr lang="zh-TW" altLang="zh-TW" sz="2000" dirty="0">
                <a:latin typeface="+mn-ea"/>
              </a:rPr>
              <a:t>討論</a:t>
            </a:r>
            <a:r>
              <a:rPr lang="en-US" altLang="zh-TW" sz="2000" dirty="0">
                <a:latin typeface="+mn-ea"/>
              </a:rPr>
              <a:t>ppt</a:t>
            </a:r>
            <a:r>
              <a:rPr lang="zh-TW" altLang="en-US" sz="2000" dirty="0">
                <a:latin typeface="+mn-ea"/>
              </a:rPr>
              <a:t>內容。</a:t>
            </a:r>
            <a:endParaRPr lang="en-US" altLang="zh-TW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230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73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微軟正黑體</vt:lpstr>
      <vt:lpstr>Arial</vt:lpstr>
      <vt:lpstr>Calibri</vt:lpstr>
      <vt:lpstr>Office 佈景主題</vt:lpstr>
      <vt:lpstr>會議記錄 3/12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組名：都不是統計系的</dc:title>
  <dc:creator>Microsoft Office User</dc:creator>
  <cp:lastModifiedBy>冠霖 陳</cp:lastModifiedBy>
  <cp:revision>10</cp:revision>
  <dcterms:created xsi:type="dcterms:W3CDTF">2022-02-28T15:24:09Z</dcterms:created>
  <dcterms:modified xsi:type="dcterms:W3CDTF">2022-03-12T08:22:43Z</dcterms:modified>
</cp:coreProperties>
</file>