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B49260-F5F4-4F04-800D-BBB7498A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96BD892-4811-4EF4-A25C-4BA3EF5C4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B7F163-93E2-4447-93A1-7204F72E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DB13-C1AE-4E07-8F04-040A3C91A384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455B50-35AC-46B7-97D6-20CB0D3C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29D19A-CF96-431E-95A6-B6121DEA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1B55-1317-4D90-8009-719683700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08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8000D7-0B1A-4B86-9633-3B04237A5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98DC59-690A-4FEC-AC7C-0ACC31AB8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C3A2B4-2F29-47D0-955C-7EE7E457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DB13-C1AE-4E07-8F04-040A3C91A384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91B5DE-6869-49A1-80D5-1EA2CF74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CDE4AF-9F3C-4096-9E13-DF5E1516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1B55-1317-4D90-8009-719683700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6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C2046FC-EA8B-4BC8-B94F-D5A2DB2A2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F85D264-A0B9-498C-A45A-78D6FA4C1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FE89D0-FECB-45C2-BF37-6AA5AB9C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DB13-C1AE-4E07-8F04-040A3C91A384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995A11-FCCD-40E0-BA5E-84D5AE53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4D9309-1D8F-4966-8559-13EEB460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1B55-1317-4D90-8009-719683700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37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DFB72C-E308-4576-9617-D69FBAA6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8C6137-CD0E-4724-8D15-FDFA0805F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D8528C-DA8E-4E6F-B610-F72946DA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DB13-C1AE-4E07-8F04-040A3C91A384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DA2CF0-E3E8-44B8-8B46-7FE6D5251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179F11-91B1-4C30-9D52-00293569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1B55-1317-4D90-8009-719683700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42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464D70-0E23-4FB2-9EF2-6CA96CB0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8A52CF-D308-4EB6-B282-4E99C0518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CD5804-55E4-4C5E-B8F7-446F9ED9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DB13-C1AE-4E07-8F04-040A3C91A384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4BAD35-F3E0-407A-937F-1BBACDDCF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90E82E-CABD-44A3-81EC-044FA5A6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1B55-1317-4D90-8009-719683700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29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FDB9B-312D-43A1-9555-4F9B3975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877440-4C93-45BB-9D0A-EC7228B5A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2EA61D-0360-47FA-A01B-9098E17D6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0A45F5-9BA6-435F-B800-D6B00C5D1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DB13-C1AE-4E07-8F04-040A3C91A384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AA8CF6-DA3B-4E70-801C-32E39903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D86DDD-1637-4475-9278-F9EC5F5D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1B55-1317-4D90-8009-719683700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15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350F39-205D-41B2-A5DB-ED67904DC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958780-7EBA-474E-A3D6-09050AA67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4551BC-CDE9-43A5-A43E-0161CA9C3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2CFFD56-9C6A-4BB4-A856-91AF8830C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603F633-C699-440C-91E9-C81BC9436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8400B8E-0C53-4E1A-8D6D-6FC26FA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DB13-C1AE-4E07-8F04-040A3C91A384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246CDC1-7557-4783-8F25-3C49D72E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B25B241-5ECE-4B7D-945B-C8E483EC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1B55-1317-4D90-8009-719683700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07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8C79A1-010B-4D34-A451-7005E69A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9F037EE-6A60-4D96-A04B-ECFF8AD9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DB13-C1AE-4E07-8F04-040A3C91A384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B8B089-84B5-44B3-A09B-F1AFCE916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426ADF-D3EF-46A6-8284-45A5A36C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1B55-1317-4D90-8009-719683700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57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F207E61-33AB-42D9-A436-23245260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DB13-C1AE-4E07-8F04-040A3C91A384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0DCB62A-57CC-4700-ACEE-2600CDAD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4FE089-CDF7-487D-B294-A58DA950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1B55-1317-4D90-8009-719683700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19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AA99FD-8686-4AA0-8273-BE407246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523433-258F-4C4E-9BD0-733EFB0F2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BCCD7F7-76FE-470B-9F23-40DAF37D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3C8BF4-6648-4E32-8F8C-CF3DC161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DB13-C1AE-4E07-8F04-040A3C91A384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55BA4B-7E3A-4D59-8ED2-C37E5CE42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882100-F9E8-470C-AE19-96CAE902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1B55-1317-4D90-8009-719683700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6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CA065-8F04-469D-87F7-5364BB31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952CA28-627A-4FF5-814B-C17B37072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349D269-4FFF-4DD1-BC09-5EA50F03A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0CC254-2F00-4775-B0E5-5F82476C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DB13-C1AE-4E07-8F04-040A3C91A384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4583BC-255E-4E41-B192-8E9CD6512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E30745-55B3-4DCD-9224-87008CB7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1B55-1317-4D90-8009-719683700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26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C75736C-66B9-4C71-90EE-4166754C6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73150D-E274-4C0B-8873-028571092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0B601C-42A4-4293-931D-42027A264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EDB13-C1AE-4E07-8F04-040A3C91A384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BB48B2-66B4-4836-A422-08B63405C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350939-91D5-4E26-B9B2-C59EE78B9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C1B55-1317-4D90-8009-7196837008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40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07E0C-5CD3-CF4C-9A1B-9B544526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+mn-ea"/>
                <a:ea typeface="+mn-ea"/>
              </a:rPr>
              <a:t>會議記錄 </a:t>
            </a:r>
            <a:r>
              <a:rPr kumimoji="1" lang="en-US" altLang="zh-TW" dirty="0">
                <a:latin typeface="+mn-ea"/>
                <a:ea typeface="+mn-ea"/>
              </a:rPr>
              <a:t>4/13</a:t>
            </a:r>
            <a:endParaRPr kumimoji="1" lang="zh-TW" altLang="en-US" dirty="0">
              <a:latin typeface="+mn-ea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DBB17E-EAAF-F946-90D0-91B01D14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6E5B-D4B7-FA44-A0C9-2630295C2636}" type="slidenum">
              <a:rPr kumimoji="1" lang="zh-TW" altLang="en-US" smtClean="0"/>
              <a:t>1</a:t>
            </a:fld>
            <a:endParaRPr kumimoji="1"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B750E10-F686-8345-9EAF-B0D1E2925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640929"/>
            <a:ext cx="11353800" cy="50805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zh-TW" sz="2000" dirty="0">
                <a:latin typeface="+mn-ea"/>
              </a:rPr>
              <a:t>時間：</a:t>
            </a:r>
            <a:r>
              <a:rPr lang="en-US" altLang="zh-TW" sz="2000" dirty="0">
                <a:latin typeface="+mn-ea"/>
              </a:rPr>
              <a:t>2022/4/13  13:00~16:00      </a:t>
            </a:r>
            <a:r>
              <a:rPr lang="zh-TW" altLang="zh-TW" sz="2000" dirty="0">
                <a:latin typeface="+mn-ea"/>
              </a:rPr>
              <a:t>地點：</a:t>
            </a:r>
            <a:r>
              <a:rPr lang="zh-TW" altLang="en-US" sz="2000" dirty="0">
                <a:effectLst/>
                <a:latin typeface="+mn-ea"/>
                <a:cs typeface="Times New Roman" panose="02020603050405020304" pitchFamily="18" charset="0"/>
              </a:rPr>
              <a:t>線上</a:t>
            </a:r>
            <a:endParaRPr lang="en-US" altLang="zh-TW" sz="20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000" dirty="0">
                <a:latin typeface="+mn-ea"/>
              </a:rPr>
              <a:t>出席人員 ：</a:t>
            </a:r>
            <a:r>
              <a:rPr lang="zh-TW" altLang="zh-TW" sz="2000" dirty="0">
                <a:latin typeface="+mn-ea"/>
              </a:rPr>
              <a:t>鄭力綱、李若瑜、陳冠霖、郭庭維、游靜娟</a:t>
            </a:r>
            <a:r>
              <a:rPr lang="zh-TW" altLang="en-US" sz="2000" dirty="0">
                <a:latin typeface="+mn-ea"/>
              </a:rPr>
              <a:t>、廖翊廷</a:t>
            </a:r>
            <a:endParaRPr lang="en-US" altLang="zh-TW" sz="2000" dirty="0">
              <a:latin typeface="+mn-ea"/>
            </a:endParaRPr>
          </a:p>
          <a:p>
            <a:pPr marL="0" indent="0">
              <a:buNone/>
            </a:pPr>
            <a:r>
              <a:rPr lang="zh-TW" altLang="en-US" sz="2000" dirty="0">
                <a:latin typeface="+mn-ea"/>
              </a:rPr>
              <a:t>討論項目</a:t>
            </a:r>
            <a:r>
              <a:rPr lang="zh-TW" altLang="zh-TW" sz="2000" dirty="0">
                <a:latin typeface="+mn-ea"/>
              </a:rPr>
              <a:t>及結果 </a:t>
            </a:r>
            <a:r>
              <a:rPr lang="zh-TW" altLang="en-US" sz="2000" dirty="0">
                <a:latin typeface="+mn-ea"/>
              </a:rPr>
              <a:t>：</a:t>
            </a:r>
            <a:endParaRPr lang="zh-TW" altLang="zh-TW" sz="2000" dirty="0">
              <a:latin typeface="+mn-ea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zh-TW" altLang="en-US" dirty="0">
                <a:latin typeface="+mn-ea"/>
              </a:rPr>
              <a:t>分享各自跑</a:t>
            </a:r>
            <a:r>
              <a:rPr lang="en-US" altLang="zh-TW" dirty="0">
                <a:latin typeface="+mn-ea"/>
              </a:rPr>
              <a:t>model</a:t>
            </a:r>
            <a:r>
              <a:rPr lang="zh-TW" altLang="en-US" dirty="0">
                <a:latin typeface="+mn-ea"/>
              </a:rPr>
              <a:t>的初步結果（）</a:t>
            </a:r>
            <a:endParaRPr lang="en-US" altLang="zh-TW" dirty="0"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TW" altLang="en-US" sz="2000" dirty="0">
                <a:latin typeface="+mn-ea"/>
              </a:rPr>
              <a:t>鄭：探討液位變化與其他變數的關係：</a:t>
            </a:r>
            <a:r>
              <a:rPr lang="en-US" altLang="zh-TW" sz="2000" dirty="0">
                <a:latin typeface="+mn-ea"/>
              </a:rPr>
              <a:t>Forward selection</a:t>
            </a:r>
            <a:r>
              <a:rPr lang="zh-TW" altLang="en-US" sz="2000" dirty="0">
                <a:latin typeface="+mn-ea"/>
              </a:rPr>
              <a:t>、</a:t>
            </a:r>
            <a:r>
              <a:rPr lang="en-US" altLang="zh-TW" sz="2000" dirty="0">
                <a:latin typeface="+mn-ea"/>
              </a:rPr>
              <a:t>Backward selection</a:t>
            </a:r>
            <a:r>
              <a:rPr lang="zh-TW" altLang="en-US" sz="2000" dirty="0">
                <a:latin typeface="+mn-ea"/>
              </a:rPr>
              <a:t>、</a:t>
            </a:r>
            <a:r>
              <a:rPr lang="en-US" altLang="zh-TW" sz="2000" dirty="0">
                <a:latin typeface="+mn-ea"/>
              </a:rPr>
              <a:t>logistic regression</a:t>
            </a:r>
            <a:r>
              <a:rPr lang="zh-TW" altLang="en-US" sz="2000" dirty="0">
                <a:latin typeface="+mn-ea"/>
              </a:rPr>
              <a:t>、</a:t>
            </a:r>
            <a:r>
              <a:rPr lang="en-US" altLang="zh-TW" sz="2000" dirty="0" err="1">
                <a:latin typeface="+mn-ea"/>
              </a:rPr>
              <a:t>glm</a:t>
            </a:r>
            <a:endParaRPr lang="en-US" altLang="zh-TW" sz="2000" dirty="0">
              <a:latin typeface="+mn-ea"/>
            </a:endParaRPr>
          </a:p>
          <a:p>
            <a:pPr marL="914400" lvl="2" indent="0">
              <a:lnSpc>
                <a:spcPct val="120000"/>
              </a:lnSpc>
              <a:buNone/>
            </a:pPr>
            <a:r>
              <a:rPr lang="zh-TW" altLang="en-US" sz="1600" dirty="0">
                <a:latin typeface="+mn-ea"/>
              </a:rPr>
              <a:t>使用消耗單位討論液位變化：解釋力仍然不足</a:t>
            </a:r>
            <a:endParaRPr lang="en-US" altLang="zh-TW" sz="1600" dirty="0">
              <a:latin typeface="+mn-ea"/>
            </a:endParaRPr>
          </a:p>
          <a:p>
            <a:pPr marL="914400" lvl="2" indent="0">
              <a:lnSpc>
                <a:spcPct val="120000"/>
              </a:lnSpc>
              <a:buNone/>
            </a:pPr>
            <a:r>
              <a:rPr lang="zh-TW" altLang="en-US" sz="1600" dirty="0">
                <a:latin typeface="+mn-ea"/>
              </a:rPr>
              <a:t>液位變化跟其他變數無直接關聯性、做差分（刪除時間）後的效果會比較好</a:t>
            </a:r>
            <a:endParaRPr lang="en-US" altLang="zh-TW" sz="1600" dirty="0">
              <a:latin typeface="+mn-ea"/>
            </a:endParaRPr>
          </a:p>
          <a:p>
            <a:pPr lvl="1">
              <a:lnSpc>
                <a:spcPct val="120000"/>
              </a:lnSpc>
              <a:buFont typeface="+mj-lt"/>
              <a:buAutoNum type="arabicPeriod"/>
            </a:pPr>
            <a:r>
              <a:rPr lang="zh-TW" altLang="en-US" sz="2000" dirty="0">
                <a:latin typeface="+mn-ea"/>
              </a:rPr>
              <a:t>游：</a:t>
            </a:r>
            <a:r>
              <a:rPr lang="en-US" altLang="zh-TW" sz="2000" dirty="0">
                <a:latin typeface="+mn-ea"/>
              </a:rPr>
              <a:t>ARIMA</a:t>
            </a:r>
            <a:r>
              <a:rPr lang="zh-TW" altLang="en-US" sz="2000" dirty="0">
                <a:latin typeface="+mn-ea"/>
              </a:rPr>
              <a:t>的結果：調整上次</a:t>
            </a:r>
            <a:r>
              <a:rPr lang="en-US" altLang="zh-TW" sz="2000" dirty="0">
                <a:latin typeface="+mn-ea"/>
              </a:rPr>
              <a:t>ARIMA</a:t>
            </a:r>
            <a:r>
              <a:rPr lang="zh-TW" altLang="en-US" sz="2000" dirty="0">
                <a:latin typeface="+mn-ea"/>
              </a:rPr>
              <a:t>的結果</a:t>
            </a:r>
            <a:endParaRPr lang="en-US" altLang="zh-TW" sz="2000" dirty="0">
              <a:latin typeface="+mn-ea"/>
            </a:endParaRPr>
          </a:p>
          <a:p>
            <a:pPr lvl="2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600" dirty="0">
                <a:latin typeface="+mn-ea"/>
              </a:rPr>
              <a:t>餵入周資料，但訓練時間與訓練效果不理想</a:t>
            </a:r>
            <a:endParaRPr lang="en-US" altLang="zh-TW" sz="1600" dirty="0">
              <a:latin typeface="+mn-ea"/>
            </a:endParaRPr>
          </a:p>
          <a:p>
            <a:pPr lvl="2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600" dirty="0">
                <a:latin typeface="+mn-ea"/>
              </a:rPr>
              <a:t>預測的時間不宜過長，建議不超過</a:t>
            </a:r>
            <a:r>
              <a:rPr lang="en-US" altLang="zh-TW" sz="1600" dirty="0">
                <a:latin typeface="+mn-ea"/>
              </a:rPr>
              <a:t>60</a:t>
            </a:r>
            <a:r>
              <a:rPr lang="zh-TW" altLang="en-US" sz="1600" dirty="0">
                <a:latin typeface="+mn-ea"/>
              </a:rPr>
              <a:t>分鐘</a:t>
            </a:r>
            <a:endParaRPr lang="en-US" altLang="zh-TW" sz="1600" dirty="0">
              <a:latin typeface="+mn-ea"/>
            </a:endParaRPr>
          </a:p>
          <a:p>
            <a:pPr lvl="2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600" dirty="0">
                <a:latin typeface="+mn-ea"/>
              </a:rPr>
              <a:t>測試比較短的訓練資料</a:t>
            </a:r>
            <a:endParaRPr lang="en-US" altLang="zh-TW" sz="1600" dirty="0">
              <a:latin typeface="+mn-ea"/>
            </a:endParaRPr>
          </a:p>
          <a:p>
            <a:pPr lvl="2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600" dirty="0">
                <a:latin typeface="+mn-ea"/>
              </a:rPr>
              <a:t>強制套</a:t>
            </a:r>
            <a:r>
              <a:rPr lang="en-US" altLang="zh-TW" sz="1600" dirty="0">
                <a:latin typeface="+mn-ea"/>
              </a:rPr>
              <a:t>SARIMA</a:t>
            </a:r>
            <a:r>
              <a:rPr lang="zh-TW" altLang="en-US" sz="1600" dirty="0">
                <a:latin typeface="+mn-ea"/>
              </a:rPr>
              <a:t> 強制考慮季節性</a:t>
            </a:r>
            <a:endParaRPr lang="en-US" altLang="zh-TW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230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DBB17E-EAAF-F946-90D0-91B01D14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6E5B-D4B7-FA44-A0C9-2630295C2636}" type="slidenum">
              <a:rPr kumimoji="1" lang="zh-TW" altLang="en-US" smtClean="0"/>
              <a:t>2</a:t>
            </a:fld>
            <a:endParaRPr kumimoji="1" lang="zh-TW" altLang="en-US"/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40A1F205-9995-43FE-9BFB-AED6FCD5F790}"/>
              </a:ext>
            </a:extLst>
          </p:cNvPr>
          <p:cNvSpPr txBox="1">
            <a:spLocks/>
          </p:cNvSpPr>
          <p:nvPr/>
        </p:nvSpPr>
        <p:spPr>
          <a:xfrm>
            <a:off x="419100" y="381217"/>
            <a:ext cx="11353800" cy="5493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zh-TW" altLang="en-US" sz="2000" dirty="0">
                <a:latin typeface="+mn-ea"/>
              </a:rPr>
              <a:t>分享各自跑</a:t>
            </a:r>
            <a:r>
              <a:rPr lang="en-US" altLang="zh-TW" sz="2000" dirty="0">
                <a:latin typeface="+mn-ea"/>
              </a:rPr>
              <a:t>model</a:t>
            </a:r>
            <a:r>
              <a:rPr lang="zh-TW" altLang="en-US" sz="2000" dirty="0">
                <a:latin typeface="+mn-ea"/>
              </a:rPr>
              <a:t>的初步結果（續）</a:t>
            </a:r>
            <a:endParaRPr lang="en-US" altLang="zh-TW" sz="2000" dirty="0"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600" dirty="0">
                <a:latin typeface="+mn-ea"/>
              </a:rPr>
              <a:t>陳：</a:t>
            </a:r>
            <a:r>
              <a:rPr lang="en-US" altLang="zh-TW" sz="1600" dirty="0">
                <a:latin typeface="+mn-ea"/>
              </a:rPr>
              <a:t>LDA</a:t>
            </a:r>
            <a:r>
              <a:rPr lang="zh-TW" altLang="en-US" sz="1600" dirty="0">
                <a:latin typeface="+mn-ea"/>
              </a:rPr>
              <a:t>、</a:t>
            </a:r>
            <a:r>
              <a:rPr lang="en-US" altLang="zh-TW" sz="1600" dirty="0">
                <a:latin typeface="+mn-ea"/>
              </a:rPr>
              <a:t>QDA</a:t>
            </a:r>
            <a:r>
              <a:rPr lang="zh-TW" altLang="en-US" sz="1600" dirty="0">
                <a:latin typeface="+mn-ea"/>
              </a:rPr>
              <a:t>跑預測上升下降，但因資料格式不對，暫時沒有結果</a:t>
            </a:r>
            <a:endParaRPr lang="en-US" altLang="zh-TW" sz="1600" dirty="0"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TW" altLang="en-US" sz="1600" dirty="0">
                <a:latin typeface="+mn-ea"/>
              </a:rPr>
              <a:t>李：跑</a:t>
            </a:r>
            <a:r>
              <a:rPr lang="en-US" altLang="zh-TW" sz="1600" dirty="0">
                <a:latin typeface="+mn-ea"/>
              </a:rPr>
              <a:t>SVM</a:t>
            </a:r>
            <a:r>
              <a:rPr lang="zh-TW" altLang="en-US" sz="1600" dirty="0">
                <a:latin typeface="+mn-ea"/>
              </a:rPr>
              <a:t>、暫時資料過大無法跑出結果</a:t>
            </a:r>
            <a:endParaRPr lang="en-US" altLang="zh-TW" sz="1600" dirty="0">
              <a:latin typeface="+mn-ea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zh-TW" altLang="en-US" sz="2000" dirty="0">
                <a:latin typeface="+mn-ea"/>
              </a:rPr>
              <a:t>關鍵文獻探討投影片修訂內容分享</a:t>
            </a:r>
            <a:endParaRPr lang="en-US" altLang="zh-TW" sz="2000" dirty="0">
              <a:latin typeface="+mn-ea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zh-TW" altLang="en-US" sz="1800" dirty="0">
                <a:latin typeface="+mn-ea"/>
              </a:rPr>
              <a:t>英文文獻的部分，今天可以上傳初稿，陸續完成</a:t>
            </a:r>
            <a:endParaRPr lang="en-US" altLang="zh-TW" sz="1800" dirty="0">
              <a:latin typeface="+mn-ea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zh-TW" altLang="en-US" sz="2200" dirty="0">
                <a:latin typeface="+mn-ea"/>
              </a:rPr>
              <a:t>工作分配：</a:t>
            </a:r>
            <a:endParaRPr lang="en-US" altLang="zh-TW" sz="2200" dirty="0">
              <a:latin typeface="+mn-ea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zh-TW" altLang="en-US" sz="1800" dirty="0">
                <a:latin typeface="+mn-ea"/>
              </a:rPr>
              <a:t>大家</a:t>
            </a:r>
            <a:r>
              <a:rPr lang="en-US" altLang="zh-TW" sz="1800" dirty="0">
                <a:latin typeface="+mn-ea"/>
              </a:rPr>
              <a:t>4/15</a:t>
            </a:r>
            <a:r>
              <a:rPr lang="zh-TW" altLang="en-US" sz="1800" dirty="0">
                <a:latin typeface="+mn-ea"/>
              </a:rPr>
              <a:t>下午前將自己的投影片、程式碼給鄭</a:t>
            </a:r>
            <a:endParaRPr lang="en-US" altLang="zh-TW" sz="1800" dirty="0">
              <a:latin typeface="+mn-ea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zh-TW" altLang="en-US" sz="1800" dirty="0">
                <a:latin typeface="+mn-ea"/>
              </a:rPr>
              <a:t>李多跑</a:t>
            </a:r>
            <a:r>
              <a:rPr lang="en-US" altLang="zh-TW" sz="1800" dirty="0">
                <a:latin typeface="+mn-ea"/>
              </a:rPr>
              <a:t>GMA</a:t>
            </a:r>
            <a:r>
              <a:rPr lang="zh-TW" altLang="en-US" sz="1800" dirty="0">
                <a:latin typeface="+mn-ea"/>
              </a:rPr>
              <a:t>模型</a:t>
            </a:r>
            <a:endParaRPr lang="en-US" altLang="zh-TW" sz="1800" dirty="0">
              <a:latin typeface="+mn-ea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zh-TW" altLang="en-US" sz="1800" dirty="0">
                <a:latin typeface="+mn-ea"/>
              </a:rPr>
              <a:t>郭、游：完成</a:t>
            </a:r>
            <a:r>
              <a:rPr lang="en-US" altLang="zh-TW" sz="1800" dirty="0">
                <a:latin typeface="+mn-ea"/>
              </a:rPr>
              <a:t>AIRMA</a:t>
            </a:r>
            <a:r>
              <a:rPr lang="zh-TW" altLang="en-US" sz="1800" dirty="0">
                <a:latin typeface="+mn-ea"/>
              </a:rPr>
              <a:t>的統整與結論</a:t>
            </a:r>
            <a:endParaRPr lang="en-US" altLang="zh-TW" sz="1800" dirty="0">
              <a:latin typeface="+mn-ea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zh-TW" altLang="en-US" sz="1800" dirty="0">
                <a:latin typeface="+mn-ea"/>
              </a:rPr>
              <a:t>各自完成自己的模型與投影片</a:t>
            </a:r>
            <a:endParaRPr lang="en-US" altLang="zh-TW" sz="1800" dirty="0">
              <a:latin typeface="+mn-ea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zh-TW" altLang="en-US" sz="1600" dirty="0">
                <a:latin typeface="+mn-ea"/>
              </a:rPr>
              <a:t>下次開會時間：</a:t>
            </a:r>
            <a:r>
              <a:rPr lang="en-US" altLang="zh-TW" sz="1600" dirty="0">
                <a:latin typeface="+mn-ea"/>
              </a:rPr>
              <a:t>4/16</a:t>
            </a:r>
            <a:r>
              <a:rPr lang="zh-TW" altLang="en-US" sz="1600" dirty="0">
                <a:latin typeface="+mn-ea"/>
              </a:rPr>
              <a:t> </a:t>
            </a:r>
            <a:r>
              <a:rPr lang="en-US" altLang="zh-TW" sz="1600" dirty="0">
                <a:latin typeface="+mn-ea"/>
              </a:rPr>
              <a:t>15:00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zh-TW" altLang="en-US" sz="1200" dirty="0">
                <a:latin typeface="+mn-ea"/>
              </a:rPr>
              <a:t>地點：線上</a:t>
            </a:r>
            <a:endParaRPr lang="en-US" altLang="zh-TW" sz="1200" dirty="0">
              <a:latin typeface="+mn-ea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zh-TW" altLang="en-US" sz="1200" dirty="0">
                <a:latin typeface="+mn-ea"/>
              </a:rPr>
              <a:t>目標：完成當天投影片</a:t>
            </a:r>
            <a:endParaRPr lang="en-US" altLang="zh-TW" sz="1200" dirty="0">
              <a:latin typeface="+mn-ea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endParaRPr lang="en-US" altLang="zh-TW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9485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267</Words>
  <Application>Microsoft Office PowerPoint</Application>
  <PresentationFormat>寬螢幕</PresentationFormat>
  <Paragraphs>28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會議記錄 4/13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會議記錄 4/13</dc:title>
  <dc:creator>庭維 郭</dc:creator>
  <cp:lastModifiedBy>庭維 郭</cp:lastModifiedBy>
  <cp:revision>1</cp:revision>
  <dcterms:created xsi:type="dcterms:W3CDTF">2022-04-13T05:03:59Z</dcterms:created>
  <dcterms:modified xsi:type="dcterms:W3CDTF">2022-04-13T06:20:17Z</dcterms:modified>
</cp:coreProperties>
</file>