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1" r:id="rId2"/>
    <p:sldId id="432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96FD06-9438-AD73-9F65-838295A2E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3034D8-900E-2B54-586D-1CCA12E9D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BB8965-EBC6-8B23-BE0F-68057FE6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AB66CB-7180-B4B5-AB3B-825AC084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35F447-A451-BC52-E368-E3CB2899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63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B3342-3626-2552-527C-B00A5E31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46FDD9-C5E5-B213-7EFE-620941BB6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6647D3-016E-A16D-09E1-FCA3D455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BD93E0-EB8D-972C-D2D0-10E61546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44A734-470C-DB33-D0AD-E496A82C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02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5EB145B-7BF6-D622-91A7-9696CA56B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39AD9CB-7482-44D9-22A5-D8713BC0C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8C5147-8F9A-A090-53AC-C523ACBFD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FC540F-65E5-920E-C22D-F1F6B472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0C017E-B0B5-73D6-05D3-E183CF51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65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14AF87-F106-906D-8E28-55CA8B595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F0DF21-673C-8BC1-9505-93EC58912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AA6AE2-4B49-652C-F37C-E7D6C8E2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699CE3-23ED-9D40-840C-D7BD7683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DADDE4-8A9D-EA2D-877C-99C1B769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97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62574C-F278-4548-4CB6-91DDA1CA0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C0A580-5202-5F95-96D5-14C64D3AC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4B73B5-60F0-EAEB-4786-CDA15EF0F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69155B-EEAE-0B8B-5A2D-CDF05920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3DC829-B991-51B4-ECB6-56422608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54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AA05B9-987D-F2DE-A2BF-4B6C703B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3FE3CA-1ED1-2907-5510-E91D84A11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EC9A7C-BAAF-1DB1-2C2B-5AA03D10A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B13FCA-A927-9392-49C8-5AB9D9C2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6DB0C6-8889-256B-EFA1-CB54B6A1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5B679A-EE40-36FF-C465-6AB966EB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20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96EE4A-A451-D960-2C8E-86317A47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2C236D-105A-B669-0629-F1D18A57A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74B280-9A90-48AA-62A1-4784680C9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728CB08-EB61-9E7E-00C2-14D40CD92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E9151E4-9FD3-EEC0-1DFC-7DF4DBBCA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78951D6-5F74-0E3A-9325-652883A8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5F48546-D9D0-B799-05DB-758C44DBA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A51D410-0ABE-D559-2825-CF7265E6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35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A9CF1-471E-6AB5-F052-67E453A7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7AD4F38-7C25-DAD1-1881-938165CE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1701FDA-42F4-0A57-43A7-4F800292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15A6512-AAE7-A2EC-62E9-76E9D9AA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83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1A0DA5C-580C-81E3-D2DB-B65C8AED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FCB06D3-E555-9CC6-1E0D-403C7521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A32A03-AE26-DE26-3290-D59FC661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43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ED6C7-723B-02B3-6027-FC5B73FF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75DA00-88B4-AEAB-46DF-5DD82E6A9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9812E59-DA8E-3EDC-93AB-49CE9D630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C284EC-52BA-2D42-6324-463BB69C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51EC34-ADF1-44EF-C8C5-8F077CF8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D99324-85EB-65D2-4A6A-037D1DD1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4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AB5A9-7AFC-41ED-6C3E-872EE0CD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3F88BCF-FCE4-A60F-DBAC-20CB14CB5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ED5811-EA03-A21B-294F-CE1C27D73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5EADD9-7480-281E-B41B-423F6D47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CD01-7FD1-45F7-B55C-90C7FEF03184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C7ABE4-E4EC-61C5-8A5C-91E675E0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D48AB5-DC2F-0377-8BB1-21BF77FE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63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50C7921-681D-1FC6-CF4D-358FE776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3F8CBA-A6AE-C612-FC83-3688BDF1B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3697F4-21F3-F1D9-6CB3-B0408096E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FCD01-7FD1-45F7-B55C-90C7FEF03184}" type="datetimeFigureOut">
              <a:rPr lang="zh-TW" altLang="en-US" smtClean="0"/>
              <a:t>2022/6/1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7D0E91-C599-6F45-E884-13F31CDBE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4935BB-B430-AC27-C223-C9C955BD4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BF40D-D969-411C-8E48-D58BDB892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2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07E0C-5CD3-CF4C-9A1B-9B544526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27" y="-40757"/>
            <a:ext cx="10515600" cy="1325563"/>
          </a:xfrm>
        </p:spPr>
        <p:txBody>
          <a:bodyPr/>
          <a:lstStyle/>
          <a:p>
            <a:r>
              <a:rPr kumimoji="1"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第十三次會議記錄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DBB17E-EAAF-F946-90D0-91B01D14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6E5B-D4B7-FA44-A0C9-2630295C2636}" type="slidenum">
              <a:rPr kumimoji="1" lang="zh-TW" altLang="en-US" smtClean="0"/>
              <a:t>1</a:t>
            </a:fld>
            <a:endParaRPr kumimoji="1"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B750E10-F686-8345-9EAF-B0D1E2925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85" y="1134918"/>
            <a:ext cx="11353800" cy="4988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2022/6/1  14:00~16:00     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Meet</a:t>
            </a:r>
            <a:endParaRPr lang="en-US" altLang="zh-TW" sz="20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出席人員 ：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鄭力綱、李若瑜、陳冠霖、郭庭維、游靜娟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、廖翊廷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紀錄者：廖翊廷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討論項目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Holder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體積的時間序列圖與確認其的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ACF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圖是否與預期相同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考慮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local model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下，跑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(Lasso +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lm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), (Forward Selection +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lm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), Tree, Random Forest, SVR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等模型，討論各模型的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在不同情況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(k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、預測幾個時間、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lag)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下有什麼顯著差異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Tree, Random Forest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預測當前時間後第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1440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時間點的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體積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RNN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在不同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time lag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 error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有何差異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試試不標準化所有變數與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跑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RNN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，與標準化所有變數與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做比較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下次開會時間：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6/3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（五）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10:00</a:t>
            </a:r>
          </a:p>
          <a:p>
            <a:pPr marL="0" indent="0">
              <a:buNone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326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DBB17E-EAAF-F946-90D0-91B01D14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6E5B-D4B7-FA44-A0C9-2630295C2636}" type="slidenum">
              <a:rPr kumimoji="1" lang="zh-TW" altLang="en-US" smtClean="0"/>
              <a:t>2</a:t>
            </a:fld>
            <a:endParaRPr kumimoji="1"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B750E10-F686-8345-9EAF-B0D1E2925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150146"/>
            <a:ext cx="11353800" cy="4988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工作分配</a:t>
            </a:r>
            <a:r>
              <a:rPr lang="en-US" altLang="zh-TW" sz="32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zh-TW" altLang="zh-TW" sz="32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郭庭維</a:t>
            </a:r>
            <a:r>
              <a:rPr lang="zh-TW" altLang="en-US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zh-TW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李若瑜</a:t>
            </a:r>
            <a:r>
              <a:rPr lang="zh-TW" altLang="en-US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RNN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、整理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endParaRPr lang="en-US" altLang="zh-TW" sz="24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陳冠霖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廖翊廷</a:t>
            </a:r>
            <a:r>
              <a:rPr lang="zh-TW" altLang="en-US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Tree</a:t>
            </a:r>
            <a:r>
              <a:rPr lang="zh-TW" altLang="en-US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Forest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、整理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鄭力綱</a:t>
            </a:r>
            <a:r>
              <a:rPr lang="zh-TW" altLang="en-US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zh-TW" altLang="zh-TW" sz="2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游靜娟</a:t>
            </a:r>
            <a:r>
              <a:rPr lang="zh-TW" altLang="en-US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ARIMA </a:t>
            </a:r>
            <a:r>
              <a:rPr lang="zh-TW" altLang="en-US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、整理</a:t>
            </a:r>
            <a:r>
              <a:rPr lang="en-US" altLang="zh-TW" sz="2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ppt</a:t>
            </a:r>
            <a:endParaRPr lang="zh-TW" altLang="zh-TW" sz="24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981B038D-2229-DE81-ADF4-817831205160}"/>
              </a:ext>
            </a:extLst>
          </p:cNvPr>
          <p:cNvSpPr txBox="1">
            <a:spLocks/>
          </p:cNvSpPr>
          <p:nvPr/>
        </p:nvSpPr>
        <p:spPr>
          <a:xfrm>
            <a:off x="213827" y="-407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第十二次會議記錄</a:t>
            </a:r>
            <a:endParaRPr kumimoji="1"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560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206</Words>
  <Application>Microsoft Office PowerPoint</Application>
  <PresentationFormat>寬螢幕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Office 佈景主題</vt:lpstr>
      <vt:lpstr>第十三次會議記錄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第十二次會議記錄</dc:title>
  <dc:creator>會計112 游靜娟</dc:creator>
  <cp:lastModifiedBy>廖翊廷 Liao yi ting</cp:lastModifiedBy>
  <cp:revision>11</cp:revision>
  <dcterms:created xsi:type="dcterms:W3CDTF">2022-05-29T11:05:25Z</dcterms:created>
  <dcterms:modified xsi:type="dcterms:W3CDTF">2022-06-01T07:56:50Z</dcterms:modified>
</cp:coreProperties>
</file>