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4" r:id="rId2"/>
    <p:sldId id="355" r:id="rId3"/>
    <p:sldId id="356" r:id="rId4"/>
    <p:sldId id="357" r:id="rId5"/>
    <p:sldId id="298" r:id="rId6"/>
    <p:sldId id="29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05" d="100"/>
          <a:sy n="10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D3F39-A7CD-3A81-2B8E-EB06AB3B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DAC55A-C9CE-2444-C723-69EE922E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99243D-8AB5-0328-7164-6DB19CD4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BAA8C3-B805-009C-1F66-25E0C80F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98254C-84FC-C2AF-C33B-7CE076CE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74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80F56-F2C3-BA47-D626-0BC5D298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963C43-B383-D7CD-5900-49314905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35B3B-6244-F756-CB3A-E953B927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97C176-949B-86C7-3644-1A4707D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0E84CE-0E7C-B99E-6413-64C59EDB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1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BE903B-322C-749B-657D-F2DBB9F4E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E7C177-6AE4-96EB-C80C-F00E1204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361E7E-E466-65F0-6909-73A6301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A47A46-26F0-3846-D892-A8321B8E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1483F8-D024-2FBE-DF76-74D738D9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540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A33D8-ABAA-3361-DE80-99A636BC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7F9A2-2E8C-2664-CC33-4B3BD307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29E0D-3DFF-6353-E09F-DC5D8CD0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B1603-55A0-8109-FDED-19EEAB6E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8115E-97AC-8731-BA3E-F13808B4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0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3893F-132A-6EB0-E183-899FCDD4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8D3DC-9FEE-A62D-95B2-AAFE467C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2DE50-7904-3B9F-2742-A2729B57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CDF2B-3D7D-7A45-E4D7-40E9B148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DC39F-5F9E-52EF-9F81-4533A8F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063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75267-0329-136A-7BE2-8B1BB57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E3193-71FD-3C25-86AA-0A784045E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32B55B-E406-8444-A1F3-01928DA50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462FD-C0A8-B080-C7C1-2135F689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F5284F-836B-7243-C4D1-0381F2D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7CA9A7-8318-9C31-A5DD-1BB2DA9B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177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B036C-0146-5032-A4BF-02D593AE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9975BE-5993-7FEF-952C-2872199B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42BF55-9027-FAE3-B7D5-812AAAB31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88BE6F-AB6D-0BD6-0F20-5BD1E808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E0185D-5852-EF7D-8F4A-DA0F631D8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94B5E6-A8ED-620F-FF3A-C36286D9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0734DB-6141-B1B3-FB65-9D836CAB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FC46C7-9D4F-A90E-3CF6-B0D1689B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6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45B9F-91C1-58AA-713F-657D088E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077912-1D62-48A4-A9A6-FBF43FD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44B443-8DB2-06A8-CA4E-81C87D02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3B86F-7A28-E9B0-4204-BCA0382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908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4A7E3C-C0A6-FD70-1ADB-8810535A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290705-D2AB-2651-659E-F17FD7FD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05DE7F-33D3-9E9F-E1BD-1BD73F9D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8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7CC6B-5A4F-41D6-B63C-CC19051C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EF64-A61F-88AB-C1EC-3F296002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4EA119-4B7C-D7E7-A7AB-2623A11B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067E7-44B6-374C-4D2E-84A8B895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EDBD17-303A-807D-BF11-5DC18EE0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E7477-FEC2-D32D-65FF-3FB8975D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04223-85C3-C161-C203-A2088E00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26F6BF-F50F-691C-D50E-11ED075EA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BC6ACC-D925-EA2C-9762-12B0DBD3A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B89583-2549-16AC-8955-4D6606AE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5C6363-BBCD-E4FD-FB4E-1132F66D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8B5071-26AC-573B-5EE1-B466CC0C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634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B9DF37-6459-FEA5-7935-6231401D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51D646-C849-1F3D-50B5-040ABA54E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E93DF-DB10-674D-AC60-E2E6EDB66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1575-9E06-EC46-9BAF-2632C722D63B}" type="datetimeFigureOut">
              <a:rPr kumimoji="1" lang="zh-TW" altLang="en-US" smtClean="0"/>
              <a:t>2022/5/14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E63BF-A31E-9D2A-025D-F2BB43DA1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4F463A-FAAE-668E-C52C-754881C59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9AB1-A079-564F-8A43-7E2A4BF718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11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E17E0B3-79CB-00BD-991A-C5521548AF43}"/>
              </a:ext>
            </a:extLst>
          </p:cNvPr>
          <p:cNvSpPr txBox="1"/>
          <p:nvPr/>
        </p:nvSpPr>
        <p:spPr>
          <a:xfrm>
            <a:off x="838200" y="1727733"/>
            <a:ext cx="11142409" cy="1686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在上次報告完成後老師給我們以下幾點建議：</a:t>
            </a:r>
            <a:endParaRPr kumimoji="1" lang="en-US" altLang="zh-TW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Validation </a:t>
            </a:r>
            <a:r>
              <a:rPr kumimoji="1" lang="zh-TW" altLang="en-US" sz="2400" dirty="0"/>
              <a:t>方法需改進，是丟入一段時間的資料並預估未來某時間的結果。</a:t>
            </a:r>
            <a:endParaRPr kumimoji="1" lang="en-US" altLang="zh-TW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 dirty="0"/>
              <a:t>模型準確度需再提升，且可透過</a:t>
            </a:r>
            <a:r>
              <a:rPr kumimoji="1" lang="en-US" altLang="zh-TW" sz="2400" dirty="0"/>
              <a:t>Kappa</a:t>
            </a:r>
            <a:r>
              <a:rPr kumimoji="1" lang="zh-TW" altLang="en-US" sz="2400" dirty="0"/>
              <a:t>，</a:t>
            </a:r>
            <a:r>
              <a:rPr kumimoji="1" lang="en-US" altLang="zh-TW" sz="2400" dirty="0"/>
              <a:t> AUC</a:t>
            </a:r>
            <a:r>
              <a:rPr kumimoji="1" lang="zh-TW" altLang="en-US" sz="2400" dirty="0"/>
              <a:t>去評判模型的好壞</a:t>
            </a:r>
            <a:endParaRPr kumimoji="1" lang="en-US" altLang="zh-TW" sz="2400" dirty="0"/>
          </a:p>
        </p:txBody>
      </p:sp>
      <p:sp>
        <p:nvSpPr>
          <p:cNvPr id="8" name="標題 4">
            <a:extLst>
              <a:ext uri="{FF2B5EF4-FFF2-40B4-BE49-F238E27FC236}">
                <a16:creationId xmlns:a16="http://schemas.microsoft.com/office/drawing/2014/main" id="{009D96F1-7801-38E4-D27D-D1714CCD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Logistic regression-</a:t>
            </a:r>
            <a:r>
              <a:rPr kumimoji="1" lang="zh-TW" altLang="en-US" dirty="0"/>
              <a:t>檢討後修正模型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34187F-7532-46F2-DE36-8EC74049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ADB44C-6D4A-9AC4-B693-4ED1B4689A57}"/>
              </a:ext>
            </a:extLst>
          </p:cNvPr>
          <p:cNvSpPr txBox="1"/>
          <p:nvPr/>
        </p:nvSpPr>
        <p:spPr>
          <a:xfrm>
            <a:off x="838199" y="3451137"/>
            <a:ext cx="11434540" cy="334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因此重新建立了模型並且加入這次新增的解釋變數進行</a:t>
            </a:r>
            <a:r>
              <a:rPr kumimoji="1" lang="en-US" altLang="zh-TW" sz="2400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建模方法如下：</a:t>
            </a:r>
            <a:endParaRPr kumimoji="1" lang="en-US" altLang="zh-TW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 dirty="0"/>
              <a:t>這次我以投入</a:t>
            </a:r>
            <a:r>
              <a:rPr kumimoji="1" lang="en-US" altLang="zh-TW" sz="2400" dirty="0"/>
              <a:t>5 min </a:t>
            </a:r>
            <a:r>
              <a:rPr kumimoji="1" lang="zh-TW" altLang="en-US" sz="2400" dirty="0"/>
              <a:t>的資料並且去預估未來</a:t>
            </a:r>
            <a:r>
              <a:rPr kumimoji="1" lang="en-US" altLang="zh-TW" sz="2400" dirty="0"/>
              <a:t> 1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5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10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30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60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120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180</a:t>
            </a:r>
            <a:br>
              <a:rPr kumimoji="1" lang="en-US" altLang="zh-TW" sz="2400" dirty="0"/>
            </a:br>
            <a:r>
              <a:rPr kumimoji="1" lang="zh-TW" altLang="en-US" sz="2400" dirty="0"/>
              <a:t>分鐘的資料。並且以液位上升下降作為</a:t>
            </a:r>
            <a:r>
              <a:rPr kumimoji="1" lang="en-US" altLang="zh-TW" sz="2400" dirty="0"/>
              <a:t>response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 dirty="0"/>
              <a:t>解釋變數包含：</a:t>
            </a:r>
            <a:r>
              <a:rPr kumimoji="1" lang="en-US" altLang="zh-TW" sz="2400" dirty="0"/>
              <a:t>COG </a:t>
            </a:r>
            <a:r>
              <a:rPr kumimoji="1" lang="zh-TW" altLang="en-US" sz="2400" dirty="0"/>
              <a:t>壓力、溫度、液位、生產、總消耗，日週期，週週期</a:t>
            </a:r>
            <a:endParaRPr kumimoji="1" lang="en-US" altLang="zh-TW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 dirty="0"/>
              <a:t>模型建立完成後使用</a:t>
            </a:r>
            <a:r>
              <a:rPr kumimoji="1" lang="en-US" altLang="zh-TW" sz="2400" dirty="0"/>
              <a:t>Accuracy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Kappa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AUC</a:t>
            </a:r>
            <a:r>
              <a:rPr kumimoji="1" lang="zh-TW" altLang="en-US" sz="2400" dirty="0"/>
              <a:t>判斷模型好壞。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083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4">
            <a:extLst>
              <a:ext uri="{FF2B5EF4-FFF2-40B4-BE49-F238E27FC236}">
                <a16:creationId xmlns:a16="http://schemas.microsoft.com/office/drawing/2014/main" id="{009D96F1-7801-38E4-D27D-D1714CCD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Logistic regression-</a:t>
            </a:r>
            <a:r>
              <a:rPr kumimoji="1" lang="zh-TW" altLang="en-US" dirty="0"/>
              <a:t>預測液位升降結果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34187F-7532-46F2-DE36-8EC74049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2</a:t>
            </a:fld>
            <a:endParaRPr kumimoji="1"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434DD8C-5FAD-2E2E-A18F-0A0D78CCD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62450"/>
              </p:ext>
            </p:extLst>
          </p:nvPr>
        </p:nvGraphicFramePr>
        <p:xfrm>
          <a:off x="838200" y="1945640"/>
          <a:ext cx="1039261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3896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127530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1662547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1823543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1662547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  <a:gridCol w="1662547">
                  <a:extLst>
                    <a:ext uri="{9D8B030D-6E8A-4147-A177-3AD203B41FA5}">
                      <a16:colId xmlns:a16="http://schemas.microsoft.com/office/drawing/2014/main" val="3652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Train Accuracy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Train Kappa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Test Accuracy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Test Kappa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Test </a:t>
                      </a:r>
                    </a:p>
                    <a:p>
                      <a:pPr algn="ctr"/>
                      <a:r>
                        <a:rPr lang="en-US" altLang="zh-TW" sz="2400" dirty="0"/>
                        <a:t>AUC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0.8871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0.7726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0.897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0.7928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0.9676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0.786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0.5696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0.7689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0.5362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0.8484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0.7123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0.4214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0.7089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0.4179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0.7772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0.6059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0.2034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0.5699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0.1479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0.6123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0.6001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0.191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0.5748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0.1629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0.6233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6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120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0.5853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0.1581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0.5569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0.1201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0.5968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180 min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0.5649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0.1097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0.5549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0.5758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4">
            <a:extLst>
              <a:ext uri="{FF2B5EF4-FFF2-40B4-BE49-F238E27FC236}">
                <a16:creationId xmlns:a16="http://schemas.microsoft.com/office/drawing/2014/main" id="{009D96F1-7801-38E4-D27D-D1714CCD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Logistic regression-</a:t>
            </a:r>
            <a:r>
              <a:rPr kumimoji="1" lang="zh-TW" altLang="en-US" dirty="0"/>
              <a:t>預測液位升降結果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34187F-7532-46F2-DE36-8EC74049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8C224E-CFE0-1676-DAD4-B8586F79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54150"/>
            <a:ext cx="76200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4">
            <a:extLst>
              <a:ext uri="{FF2B5EF4-FFF2-40B4-BE49-F238E27FC236}">
                <a16:creationId xmlns:a16="http://schemas.microsoft.com/office/drawing/2014/main" id="{009D96F1-7801-38E4-D27D-D1714CCD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Logistic regression-</a:t>
            </a:r>
            <a:r>
              <a:rPr kumimoji="1" lang="zh-TW" altLang="en-US" dirty="0"/>
              <a:t>預測液位升降結論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34187F-7532-46F2-DE36-8EC74049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F4ED4-0CA9-FD82-6026-21BEA0CA4435}"/>
              </a:ext>
            </a:extLst>
          </p:cNvPr>
          <p:cNvSpPr txBox="1"/>
          <p:nvPr/>
        </p:nvSpPr>
        <p:spPr>
          <a:xfrm>
            <a:off x="838200" y="1727733"/>
            <a:ext cx="10720242" cy="334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/>
              <a:t>當我們在</a:t>
            </a:r>
            <a:r>
              <a:rPr kumimoji="1" lang="zh-TW" altLang="en-US" sz="2400" b="1" dirty="0"/>
              <a:t>預測一到五分鐘的</a:t>
            </a:r>
            <a:r>
              <a:rPr kumimoji="1" lang="en-US" altLang="zh-TW" sz="2400" b="1" dirty="0"/>
              <a:t>Holder</a:t>
            </a:r>
            <a:r>
              <a:rPr kumimoji="1" lang="zh-TW" altLang="en-US" sz="2400" b="1" dirty="0"/>
              <a:t>液位升降時，使用</a:t>
            </a:r>
            <a:r>
              <a:rPr kumimoji="1" lang="en-US" altLang="zh-TW" sz="2400" b="1" dirty="0"/>
              <a:t>logistic</a:t>
            </a:r>
            <a:r>
              <a:rPr kumimoji="1" lang="zh-TW" altLang="en-US" sz="2400" b="1" dirty="0"/>
              <a:t> </a:t>
            </a:r>
            <a:r>
              <a:rPr kumimoji="1" lang="en-US" altLang="zh-TW" sz="2400" b="1" dirty="0"/>
              <a:t>regression</a:t>
            </a:r>
            <a:r>
              <a:rPr kumimoji="1" lang="zh-TW" altLang="en-US" sz="2400" b="1" dirty="0"/>
              <a:t>進行</a:t>
            </a:r>
            <a:br>
              <a:rPr kumimoji="1" lang="en-US" altLang="zh-TW" sz="2400" b="1" dirty="0"/>
            </a:br>
            <a:r>
              <a:rPr kumimoji="1" lang="zh-TW" altLang="en-US" sz="2400" b="1" dirty="0"/>
              <a:t>分類非常的準確</a:t>
            </a:r>
            <a:r>
              <a:rPr kumimoji="1" lang="zh-TW" altLang="en-US" sz="2400" dirty="0"/>
              <a:t>，無論是</a:t>
            </a:r>
            <a:r>
              <a:rPr kumimoji="1" lang="en-US" altLang="zh-TW" sz="2400" dirty="0"/>
              <a:t>Accuracy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Kappa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AUC</a:t>
            </a:r>
            <a:r>
              <a:rPr kumimoji="1" lang="zh-TW" altLang="en-US" sz="2400" dirty="0"/>
              <a:t>都可以說明預測的準確。但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當我</a:t>
            </a:r>
            <a:r>
              <a:rPr kumimoji="1" lang="zh-TW" altLang="en-US" sz="2400" b="1" dirty="0"/>
              <a:t>預測到十分鐘時</a:t>
            </a:r>
            <a:r>
              <a:rPr kumimoji="1" lang="en-US" altLang="zh-TW" sz="2400" b="1" dirty="0"/>
              <a:t>Kappa</a:t>
            </a:r>
            <a:r>
              <a:rPr kumimoji="1" lang="zh-TW" altLang="en-US" sz="2400" b="1" dirty="0"/>
              <a:t>、</a:t>
            </a:r>
            <a:r>
              <a:rPr lang="en-US" altLang="zh-TW" sz="2400" b="1" dirty="0"/>
              <a:t> AUC</a:t>
            </a:r>
            <a:r>
              <a:rPr lang="zh-TW" altLang="en-US" sz="2400" b="1" dirty="0"/>
              <a:t>這兩個數值開始說明預測開始漸漸不準確，</a:t>
            </a:r>
            <a:endParaRPr lang="en-US" altLang="zh-TW" sz="2400" b="1" dirty="0"/>
          </a:p>
          <a:p>
            <a:pPr>
              <a:lnSpc>
                <a:spcPct val="150000"/>
              </a:lnSpc>
            </a:pPr>
            <a:r>
              <a:rPr kumimoji="1" lang="zh-TW" altLang="en-US" sz="2400" b="1" dirty="0"/>
              <a:t>到三十分鐘時此模型對於液位升降並無法有效預測</a:t>
            </a:r>
            <a:r>
              <a:rPr kumimoji="1" lang="zh-TW" altLang="en-US" sz="2400" dirty="0"/>
              <a:t>，考量到液位升降是</a:t>
            </a:r>
            <a:r>
              <a:rPr kumimoji="1" lang="zh-TW" altLang="en-US" sz="2400" b="1" dirty="0"/>
              <a:t>變化</a:t>
            </a:r>
            <a:endParaRPr kumimoji="1" lang="en-US" altLang="zh-TW" sz="2400" b="1" dirty="0"/>
          </a:p>
          <a:p>
            <a:pPr>
              <a:lnSpc>
                <a:spcPct val="150000"/>
              </a:lnSpc>
            </a:pPr>
            <a:r>
              <a:rPr kumimoji="1" lang="zh-TW" altLang="en-US" sz="2400" b="1" dirty="0"/>
              <a:t>很快速的資料</a:t>
            </a:r>
            <a:r>
              <a:rPr kumimoji="1" lang="zh-TW" altLang="en-US" sz="2400" dirty="0"/>
              <a:t>，可能前十幾分鐘液位都在下降，但隔幾分鐘後液位卻突然升高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zh-TW" altLang="en-US" sz="2400" dirty="0"/>
              <a:t>然後再隔幾分鐘就突然下降，故</a:t>
            </a:r>
            <a:r>
              <a:rPr kumimoji="1" lang="zh-TW" altLang="en-US" sz="2400" b="1" dirty="0"/>
              <a:t>無法進行長時間預測</a:t>
            </a:r>
            <a:r>
              <a:rPr kumimoji="1" lang="zh-TW" altLang="en-US" sz="2400" dirty="0"/>
              <a:t>。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4343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+mn-ea"/>
              </a:rPr>
              <a:t>第八次討論會議記錄 </a:t>
            </a:r>
            <a:endParaRPr kumimoji="1" lang="zh-TW" altLang="en-US" dirty="0">
              <a:latin typeface="+mn-ea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40929"/>
            <a:ext cx="113538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000" dirty="0">
                <a:latin typeface="+mn-ea"/>
              </a:rPr>
              <a:t>時間：</a:t>
            </a:r>
            <a:r>
              <a:rPr lang="en-US" altLang="zh-TW" sz="2000" dirty="0">
                <a:latin typeface="+mn-ea"/>
              </a:rPr>
              <a:t>2022/05/08  14:00~17:00      </a:t>
            </a:r>
            <a:r>
              <a:rPr lang="zh-TW" altLang="zh-TW" sz="2000" dirty="0">
                <a:latin typeface="+mn-ea"/>
              </a:rPr>
              <a:t>地點：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Google meet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出席人員 ：</a:t>
            </a:r>
            <a:r>
              <a:rPr lang="zh-TW" altLang="zh-TW" sz="2000" dirty="0">
                <a:latin typeface="+mn-ea"/>
              </a:rPr>
              <a:t>鄭力綱、李若瑜、陳冠霖、郭庭維、游靜娟</a:t>
            </a:r>
            <a:r>
              <a:rPr lang="zh-TW" altLang="en-US" sz="2000" dirty="0">
                <a:latin typeface="+mn-ea"/>
              </a:rPr>
              <a:t>、廖翊廷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/>
              <a:t>記錄者：</a:t>
            </a:r>
            <a:r>
              <a:rPr lang="zh-TW" altLang="en-US" sz="2000" dirty="0">
                <a:latin typeface="+mn-ea"/>
              </a:rPr>
              <a:t>鄭力綱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討論項目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：</a:t>
            </a:r>
            <a:endParaRPr lang="en-US" altLang="zh-TW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看</a:t>
            </a:r>
            <a:r>
              <a:rPr lang="en-US" altLang="zh-TW" sz="2400" dirty="0">
                <a:latin typeface="+mn-ea"/>
              </a:rPr>
              <a:t>ACF</a:t>
            </a:r>
            <a:r>
              <a:rPr lang="zh-TW" altLang="en-US" sz="2400" dirty="0">
                <a:latin typeface="+mn-ea"/>
              </a:rPr>
              <a:t>圖討論</a:t>
            </a:r>
            <a:r>
              <a:rPr lang="en-US" altLang="zh-TW" sz="2400" dirty="0">
                <a:latin typeface="+mn-ea"/>
              </a:rPr>
              <a:t>Time lag</a:t>
            </a:r>
            <a:r>
              <a:rPr lang="zh-TW" altLang="en-US" sz="2400" dirty="0">
                <a:latin typeface="+mn-ea"/>
              </a:rPr>
              <a:t>問題。</a:t>
            </a:r>
            <a:endParaRPr lang="en-US" altLang="zh-TW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討論日、週週期，並且建立變數。</a:t>
            </a:r>
            <a:endParaRPr lang="en-US" altLang="zh-TW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討論</a:t>
            </a:r>
            <a:r>
              <a:rPr lang="en-US" altLang="zh-TW" sz="2400" dirty="0">
                <a:latin typeface="+mn-ea"/>
              </a:rPr>
              <a:t>Time lag</a:t>
            </a:r>
            <a:r>
              <a:rPr lang="zh-TW" altLang="en-US" sz="2400" dirty="0">
                <a:latin typeface="+mn-ea"/>
              </a:rPr>
              <a:t>程式書寫。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61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latin typeface="+mn-ea"/>
                <a:ea typeface="+mn-ea"/>
              </a:rPr>
              <a:t>第八次</a:t>
            </a:r>
            <a:r>
              <a:rPr kumimoji="1" lang="zh-TW" altLang="en-US" dirty="0">
                <a:latin typeface="+mn-ea"/>
                <a:ea typeface="+mn-ea"/>
              </a:rPr>
              <a:t>討論會議記錄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40929"/>
            <a:ext cx="113538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+mn-ea"/>
              </a:rPr>
              <a:t>工作分配</a:t>
            </a:r>
            <a:endParaRPr lang="en-US" altLang="zh-TW" sz="3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dirty="0">
                <a:latin typeface="+mn-ea"/>
              </a:rPr>
              <a:t>鄭力綱</a:t>
            </a:r>
            <a:r>
              <a:rPr lang="zh-TW" altLang="en-US" sz="2400" dirty="0">
                <a:latin typeface="+mn-ea"/>
              </a:rPr>
              <a:t>：研究</a:t>
            </a:r>
            <a:r>
              <a:rPr lang="en-US" altLang="zh-TW" sz="2400" dirty="0">
                <a:latin typeface="+mn-ea"/>
              </a:rPr>
              <a:t>Time lag </a:t>
            </a:r>
            <a:r>
              <a:rPr lang="zh-TW" altLang="en-US" sz="2400" dirty="0">
                <a:latin typeface="+mn-ea"/>
              </a:rPr>
              <a:t>與</a:t>
            </a:r>
            <a:r>
              <a:rPr lang="en-US" altLang="zh-TW" sz="2400" dirty="0">
                <a:latin typeface="+mn-ea"/>
              </a:rPr>
              <a:t>Arima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dirty="0"/>
              <a:t>廖翊廷</a:t>
            </a:r>
            <a:r>
              <a:rPr lang="zh-TW" altLang="en-US" sz="2400" dirty="0"/>
              <a:t>：嘗試使用</a:t>
            </a:r>
            <a:r>
              <a:rPr lang="en-US" altLang="zh-TW" sz="2400" dirty="0"/>
              <a:t>Tree</a:t>
            </a:r>
            <a:r>
              <a:rPr lang="zh-TW" altLang="en-US" sz="2400" dirty="0"/>
              <a:t>、</a:t>
            </a:r>
            <a:r>
              <a:rPr lang="en-US" altLang="zh-TW" sz="2400" dirty="0"/>
              <a:t>SVM</a:t>
            </a:r>
            <a:r>
              <a:rPr lang="zh-TW" altLang="en-US" sz="2400" dirty="0"/>
              <a:t>分析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dirty="0">
                <a:latin typeface="+mn-ea"/>
              </a:rPr>
              <a:t>李若瑜</a:t>
            </a:r>
            <a:r>
              <a:rPr lang="zh-TW" altLang="en-US" sz="2400" dirty="0">
                <a:latin typeface="+mn-ea"/>
              </a:rPr>
              <a:t>：研究</a:t>
            </a:r>
            <a:r>
              <a:rPr lang="en-US" altLang="zh-TW" sz="2400" dirty="0">
                <a:latin typeface="+mn-ea"/>
              </a:rPr>
              <a:t>Time lag </a:t>
            </a:r>
            <a:r>
              <a:rPr lang="zh-TW" altLang="en-US" sz="2400" dirty="0">
                <a:latin typeface="+mn-ea"/>
              </a:rPr>
              <a:t>與</a:t>
            </a:r>
            <a:r>
              <a:rPr lang="en-US" altLang="zh-TW" sz="2400" dirty="0">
                <a:latin typeface="+mn-ea"/>
              </a:rPr>
              <a:t>Arima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dirty="0">
                <a:latin typeface="+mn-ea"/>
              </a:rPr>
              <a:t>陳冠霖</a:t>
            </a:r>
            <a:r>
              <a:rPr lang="zh-TW" altLang="en-US" sz="2400" dirty="0">
                <a:latin typeface="+mn-ea"/>
              </a:rPr>
              <a:t>：研究日、週週期變化</a:t>
            </a:r>
            <a:endParaRPr lang="en-US" altLang="zh-TW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dirty="0">
                <a:latin typeface="+mn-ea"/>
              </a:rPr>
              <a:t>郭庭維</a:t>
            </a:r>
            <a:r>
              <a:rPr lang="zh-TW" altLang="en-US" sz="2400" dirty="0">
                <a:latin typeface="+mn-ea"/>
              </a:rPr>
              <a:t>：撰寫分類似</a:t>
            </a:r>
            <a:r>
              <a:rPr lang="en-US" altLang="zh-TW" sz="2400" dirty="0">
                <a:latin typeface="+mn-ea"/>
              </a:rPr>
              <a:t>pattern</a:t>
            </a:r>
            <a:r>
              <a:rPr lang="zh-TW" altLang="en-US" sz="2400" dirty="0">
                <a:latin typeface="+mn-ea"/>
              </a:rPr>
              <a:t>資料程式，與撰寫取</a:t>
            </a:r>
            <a:r>
              <a:rPr lang="en-US" altLang="zh-TW" sz="2400" dirty="0">
                <a:latin typeface="+mn-ea"/>
              </a:rPr>
              <a:t>Time  lag</a:t>
            </a:r>
            <a:r>
              <a:rPr lang="zh-TW" altLang="en-US" sz="2400" dirty="0">
                <a:latin typeface="+mn-ea"/>
              </a:rPr>
              <a:t>程式（紀錄於</a:t>
            </a:r>
            <a:r>
              <a:rPr lang="en-US" altLang="zh-TW" sz="2400" dirty="0" err="1">
                <a:latin typeface="+mn-ea"/>
              </a:rPr>
              <a:t>Hackmd</a:t>
            </a:r>
            <a:r>
              <a:rPr lang="zh-TW" altLang="en-US" sz="2400" dirty="0">
                <a:latin typeface="+mn-ea"/>
              </a:rPr>
              <a:t>）</a:t>
            </a:r>
            <a:endParaRPr lang="en-US" altLang="zh-TW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dirty="0">
                <a:latin typeface="+mn-ea"/>
              </a:rPr>
              <a:t>游靜娟</a:t>
            </a:r>
            <a:r>
              <a:rPr lang="zh-TW" altLang="en-US" sz="2400" dirty="0">
                <a:latin typeface="+mn-ea"/>
              </a:rPr>
              <a:t>：研究</a:t>
            </a:r>
            <a:r>
              <a:rPr lang="en-US" altLang="zh-TW" sz="2400" dirty="0">
                <a:latin typeface="+mn-ea"/>
              </a:rPr>
              <a:t>Time lag </a:t>
            </a:r>
            <a:r>
              <a:rPr lang="zh-TW" altLang="en-US" sz="2400" dirty="0">
                <a:latin typeface="+mn-ea"/>
              </a:rPr>
              <a:t>與</a:t>
            </a:r>
            <a:r>
              <a:rPr lang="en-US" altLang="zh-TW" sz="2400" dirty="0">
                <a:latin typeface="+mn-ea"/>
              </a:rPr>
              <a:t>Arima regression</a:t>
            </a: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60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514</Words>
  <Application>Microsoft Macintosh PowerPoint</Application>
  <PresentationFormat>寬螢幕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微軟正黑體</vt:lpstr>
      <vt:lpstr>Arial</vt:lpstr>
      <vt:lpstr>Office 佈景主題</vt:lpstr>
      <vt:lpstr>Logistic regression-檢討後修正模型</vt:lpstr>
      <vt:lpstr>Logistic regression-預測液位升降結果</vt:lpstr>
      <vt:lpstr>Logistic regression-預測液位升降結果</vt:lpstr>
      <vt:lpstr>Logistic regression-預測液位升降結論</vt:lpstr>
      <vt:lpstr>第八次討論會議記錄 </vt:lpstr>
      <vt:lpstr>第八次討論會議記錄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regression-檢討後修正模型</dc:title>
  <dc:creator>Microsoft Office User</dc:creator>
  <cp:lastModifiedBy>Microsoft Office User</cp:lastModifiedBy>
  <cp:revision>2</cp:revision>
  <dcterms:created xsi:type="dcterms:W3CDTF">2022-05-14T02:35:29Z</dcterms:created>
  <dcterms:modified xsi:type="dcterms:W3CDTF">2022-05-14T07:28:37Z</dcterms:modified>
</cp:coreProperties>
</file>