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0" r:id="rId4"/>
    <p:sldId id="261" r:id="rId5"/>
    <p:sldId id="262" r:id="rId6"/>
    <p:sldId id="263" r:id="rId7"/>
    <p:sldId id="264" r:id="rId8"/>
    <p:sldId id="266" r:id="rId9"/>
    <p:sldId id="275" r:id="rId10"/>
    <p:sldId id="276" r:id="rId11"/>
    <p:sldId id="267" r:id="rId12"/>
    <p:sldId id="274" r:id="rId13"/>
    <p:sldId id="269" r:id="rId14"/>
    <p:sldId id="270" r:id="rId15"/>
    <p:sldId id="271" r:id="rId16"/>
    <p:sldId id="272" r:id="rId17"/>
    <p:sldId id="278"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B18EC-A712-4423-8254-7FD9239AE695}" v="1" dt="2022-04-11T16:22:56.027"/>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3738" autoAdjust="0"/>
  </p:normalViewPr>
  <p:slideViewPr>
    <p:cSldViewPr snapToGrid="0">
      <p:cViewPr varScale="1">
        <p:scale>
          <a:sx n="70" d="100"/>
          <a:sy n="70" d="100"/>
        </p:scale>
        <p:origin x="1118" y="43"/>
      </p:cViewPr>
      <p:guideLst/>
    </p:cSldViewPr>
  </p:slideViewPr>
  <p:notesTextViewPr>
    <p:cViewPr>
      <p:scale>
        <a:sx n="1" d="1"/>
        <a:sy n="1" d="1"/>
      </p:scale>
      <p:origin x="0" y="0"/>
    </p:cViewPr>
  </p:notesTextViewPr>
  <p:sorterViewPr>
    <p:cViewPr>
      <p:scale>
        <a:sx n="200" d="100"/>
        <a:sy n="200" d="100"/>
      </p:scale>
      <p:origin x="0" y="-4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庭維 郭" userId="033b7ea52ee14244" providerId="LiveId" clId="{F89ECE9B-850F-4007-88B8-B9FAD7791136}"/>
    <pc:docChg chg="undo redo custSel addSld delSld modSld sldOrd">
      <pc:chgData name="庭維 郭" userId="033b7ea52ee14244" providerId="LiveId" clId="{F89ECE9B-850F-4007-88B8-B9FAD7791136}" dt="2022-04-08T16:18:35.819" v="6586"/>
      <pc:docMkLst>
        <pc:docMk/>
      </pc:docMkLst>
      <pc:sldChg chg="addSp delSp del mod ord">
        <pc:chgData name="庭維 郭" userId="033b7ea52ee14244" providerId="LiveId" clId="{F89ECE9B-850F-4007-88B8-B9FAD7791136}" dt="2022-04-07T16:57:49.819" v="44" actId="47"/>
        <pc:sldMkLst>
          <pc:docMk/>
          <pc:sldMk cId="3018009940" sldId="257"/>
        </pc:sldMkLst>
        <pc:picChg chg="add del">
          <ac:chgData name="庭維 郭" userId="033b7ea52ee14244" providerId="LiveId" clId="{F89ECE9B-850F-4007-88B8-B9FAD7791136}" dt="2022-04-07T16:57:39.442" v="35" actId="478"/>
          <ac:picMkLst>
            <pc:docMk/>
            <pc:sldMk cId="3018009940" sldId="257"/>
            <ac:picMk id="13" creationId="{D993A596-1C05-4DB4-AEBA-56EA731AE2EA}"/>
          </ac:picMkLst>
        </pc:picChg>
      </pc:sldChg>
      <pc:sldChg chg="addSp delSp modSp add mod">
        <pc:chgData name="庭維 郭" userId="033b7ea52ee14244" providerId="LiveId" clId="{F89ECE9B-850F-4007-88B8-B9FAD7791136}" dt="2022-04-07T17:32:19.126" v="1466" actId="400"/>
        <pc:sldMkLst>
          <pc:docMk/>
          <pc:sldMk cId="311011663" sldId="258"/>
        </pc:sldMkLst>
        <pc:spChg chg="mod">
          <ac:chgData name="庭維 郭" userId="033b7ea52ee14244" providerId="LiveId" clId="{F89ECE9B-850F-4007-88B8-B9FAD7791136}" dt="2022-04-07T17:04:25.072" v="76"/>
          <ac:spMkLst>
            <pc:docMk/>
            <pc:sldMk cId="311011663" sldId="258"/>
            <ac:spMk id="6" creationId="{AE89084E-BB03-44BD-820B-570DFD5EBDFC}"/>
          </ac:spMkLst>
        </pc:spChg>
        <pc:spChg chg="del">
          <ac:chgData name="庭維 郭" userId="033b7ea52ee14244" providerId="LiveId" clId="{F89ECE9B-850F-4007-88B8-B9FAD7791136}" dt="2022-04-07T17:06:23.449" v="284" actId="478"/>
          <ac:spMkLst>
            <pc:docMk/>
            <pc:sldMk cId="311011663" sldId="258"/>
            <ac:spMk id="7" creationId="{69288376-2AD1-4935-8362-7D2D6740AD6D}"/>
          </ac:spMkLst>
        </pc:spChg>
        <pc:spChg chg="mod">
          <ac:chgData name="庭維 郭" userId="033b7ea52ee14244" providerId="LiveId" clId="{F89ECE9B-850F-4007-88B8-B9FAD7791136}" dt="2022-04-07T17:09:19.229" v="530" actId="14100"/>
          <ac:spMkLst>
            <pc:docMk/>
            <pc:sldMk cId="311011663" sldId="258"/>
            <ac:spMk id="8" creationId="{D53BE3F4-6106-4BD4-90F8-0C4D352B3791}"/>
          </ac:spMkLst>
        </pc:spChg>
        <pc:spChg chg="add del mod">
          <ac:chgData name="庭維 郭" userId="033b7ea52ee14244" providerId="LiveId" clId="{F89ECE9B-850F-4007-88B8-B9FAD7791136}" dt="2022-04-07T17:06:14.673" v="283"/>
          <ac:spMkLst>
            <pc:docMk/>
            <pc:sldMk cId="311011663" sldId="258"/>
            <ac:spMk id="9" creationId="{5FE4904E-514A-44A2-B4FF-A021E987421A}"/>
          </ac:spMkLst>
        </pc:spChg>
        <pc:spChg chg="add del mod">
          <ac:chgData name="庭維 郭" userId="033b7ea52ee14244" providerId="LiveId" clId="{F89ECE9B-850F-4007-88B8-B9FAD7791136}" dt="2022-04-07T17:32:05.496" v="1462" actId="21"/>
          <ac:spMkLst>
            <pc:docMk/>
            <pc:sldMk cId="311011663" sldId="258"/>
            <ac:spMk id="10" creationId="{12953992-216B-4033-936E-91AC285A823D}"/>
          </ac:spMkLst>
        </pc:spChg>
        <pc:spChg chg="add del mod">
          <ac:chgData name="庭維 郭" userId="033b7ea52ee14244" providerId="LiveId" clId="{F89ECE9B-850F-4007-88B8-B9FAD7791136}" dt="2022-04-07T17:32:08.592" v="1463" actId="478"/>
          <ac:spMkLst>
            <pc:docMk/>
            <pc:sldMk cId="311011663" sldId="258"/>
            <ac:spMk id="13" creationId="{0091E5CF-7314-4F9B-9F12-EAA44BFCCD8A}"/>
          </ac:spMkLst>
        </pc:spChg>
        <pc:spChg chg="add mod">
          <ac:chgData name="庭維 郭" userId="033b7ea52ee14244" providerId="LiveId" clId="{F89ECE9B-850F-4007-88B8-B9FAD7791136}" dt="2022-04-07T17:32:19.126" v="1466" actId="400"/>
          <ac:spMkLst>
            <pc:docMk/>
            <pc:sldMk cId="311011663" sldId="258"/>
            <ac:spMk id="14" creationId="{E88968BB-9A72-48E8-A49D-B80967CD0590}"/>
          </ac:spMkLst>
        </pc:spChg>
        <pc:picChg chg="add del mod">
          <ac:chgData name="庭維 郭" userId="033b7ea52ee14244" providerId="LiveId" clId="{F89ECE9B-850F-4007-88B8-B9FAD7791136}" dt="2022-04-07T17:04:16.794" v="51" actId="478"/>
          <ac:picMkLst>
            <pc:docMk/>
            <pc:sldMk cId="311011663" sldId="258"/>
            <ac:picMk id="4" creationId="{A1DF746D-3144-431F-B17A-B61082F9CE53}"/>
          </ac:picMkLst>
        </pc:picChg>
        <pc:picChg chg="add mod">
          <ac:chgData name="庭維 郭" userId="033b7ea52ee14244" providerId="LiveId" clId="{F89ECE9B-850F-4007-88B8-B9FAD7791136}" dt="2022-04-07T17:09:27.326" v="532" actId="1076"/>
          <ac:picMkLst>
            <pc:docMk/>
            <pc:sldMk cId="311011663" sldId="258"/>
            <ac:picMk id="11" creationId="{DE67187D-7AFE-420B-9B18-9345899AC1C6}"/>
          </ac:picMkLst>
        </pc:picChg>
      </pc:sldChg>
      <pc:sldChg chg="add del ord">
        <pc:chgData name="庭維 郭" userId="033b7ea52ee14244" providerId="LiveId" clId="{F89ECE9B-850F-4007-88B8-B9FAD7791136}" dt="2022-04-07T16:57:40.534" v="40" actId="47"/>
        <pc:sldMkLst>
          <pc:docMk/>
          <pc:sldMk cId="3245787415" sldId="258"/>
        </pc:sldMkLst>
      </pc:sldChg>
      <pc:sldChg chg="addSp delSp modSp add del mod">
        <pc:chgData name="庭維 郭" userId="033b7ea52ee14244" providerId="LiveId" clId="{F89ECE9B-850F-4007-88B8-B9FAD7791136}" dt="2022-04-07T16:57:40.756" v="41" actId="47"/>
        <pc:sldMkLst>
          <pc:docMk/>
          <pc:sldMk cId="2325507330" sldId="259"/>
        </pc:sldMkLst>
        <pc:picChg chg="add del mod">
          <ac:chgData name="庭維 郭" userId="033b7ea52ee14244" providerId="LiveId" clId="{F89ECE9B-850F-4007-88B8-B9FAD7791136}" dt="2022-04-07T16:56:30.507" v="2" actId="22"/>
          <ac:picMkLst>
            <pc:docMk/>
            <pc:sldMk cId="2325507330" sldId="259"/>
            <ac:picMk id="3" creationId="{EEF4C4B6-2E7B-4637-944A-BE2920EA4F6D}"/>
          </ac:picMkLst>
        </pc:picChg>
      </pc:sldChg>
      <pc:sldChg chg="addSp delSp modSp add del mod">
        <pc:chgData name="庭維 郭" userId="033b7ea52ee14244" providerId="LiveId" clId="{F89ECE9B-850F-4007-88B8-B9FAD7791136}" dt="2022-04-07T17:25:11.228" v="1146" actId="1076"/>
        <pc:sldMkLst>
          <pc:docMk/>
          <pc:sldMk cId="3383504923" sldId="260"/>
        </pc:sldMkLst>
        <pc:spChg chg="mod">
          <ac:chgData name="庭維 郭" userId="033b7ea52ee14244" providerId="LiveId" clId="{F89ECE9B-850F-4007-88B8-B9FAD7791136}" dt="2022-04-07T17:25:11.228" v="1146" actId="1076"/>
          <ac:spMkLst>
            <pc:docMk/>
            <pc:sldMk cId="3383504923" sldId="260"/>
            <ac:spMk id="3" creationId="{172F827B-DE46-4DA5-96AE-8CB426EEEDFE}"/>
          </ac:spMkLst>
        </pc:spChg>
        <pc:spChg chg="del mod">
          <ac:chgData name="庭維 郭" userId="033b7ea52ee14244" providerId="LiveId" clId="{F89ECE9B-850F-4007-88B8-B9FAD7791136}" dt="2022-04-07T17:23:49.565" v="1123" actId="478"/>
          <ac:spMkLst>
            <pc:docMk/>
            <pc:sldMk cId="3383504923" sldId="260"/>
            <ac:spMk id="6" creationId="{AE89084E-BB03-44BD-820B-570DFD5EBDFC}"/>
          </ac:spMkLst>
        </pc:spChg>
        <pc:spChg chg="add mod">
          <ac:chgData name="庭維 郭" userId="033b7ea52ee14244" providerId="LiveId" clId="{F89ECE9B-850F-4007-88B8-B9FAD7791136}" dt="2022-04-07T17:22:17.334" v="1081" actId="27636"/>
          <ac:spMkLst>
            <pc:docMk/>
            <pc:sldMk cId="3383504923" sldId="260"/>
            <ac:spMk id="8" creationId="{94682100-DA0E-47D8-B949-594E0BFCEF47}"/>
          </ac:spMkLst>
        </pc:spChg>
        <pc:spChg chg="mod">
          <ac:chgData name="庭維 郭" userId="033b7ea52ee14244" providerId="LiveId" clId="{F89ECE9B-850F-4007-88B8-B9FAD7791136}" dt="2022-04-07T17:19:12.810" v="993" actId="20577"/>
          <ac:spMkLst>
            <pc:docMk/>
            <pc:sldMk cId="3383504923" sldId="260"/>
            <ac:spMk id="9" creationId="{A8E6C74F-C091-41F6-9765-F2A280ED5233}"/>
          </ac:spMkLst>
        </pc:spChg>
        <pc:spChg chg="add del mod">
          <ac:chgData name="庭維 郭" userId="033b7ea52ee14244" providerId="LiveId" clId="{F89ECE9B-850F-4007-88B8-B9FAD7791136}" dt="2022-04-07T17:23:32.802" v="1116"/>
          <ac:spMkLst>
            <pc:docMk/>
            <pc:sldMk cId="3383504923" sldId="260"/>
            <ac:spMk id="11" creationId="{FC2D993A-70D8-4D6B-8B47-8CAD92DF6105}"/>
          </ac:spMkLst>
        </pc:spChg>
        <pc:spChg chg="add del mod">
          <ac:chgData name="庭維 郭" userId="033b7ea52ee14244" providerId="LiveId" clId="{F89ECE9B-850F-4007-88B8-B9FAD7791136}" dt="2022-04-07T17:23:36.931" v="1118"/>
          <ac:spMkLst>
            <pc:docMk/>
            <pc:sldMk cId="3383504923" sldId="260"/>
            <ac:spMk id="12" creationId="{4C509198-2DDB-487E-8D84-F6576B72C69C}"/>
          </ac:spMkLst>
        </pc:spChg>
        <pc:spChg chg="add mod">
          <ac:chgData name="庭維 郭" userId="033b7ea52ee14244" providerId="LiveId" clId="{F89ECE9B-850F-4007-88B8-B9FAD7791136}" dt="2022-04-07T17:23:46.544" v="1122"/>
          <ac:spMkLst>
            <pc:docMk/>
            <pc:sldMk cId="3383504923" sldId="260"/>
            <ac:spMk id="13" creationId="{60CAEFFD-8EEF-4DA6-B434-2E76D4EA69D2}"/>
          </ac:spMkLst>
        </pc:spChg>
        <pc:picChg chg="add mod">
          <ac:chgData name="庭維 郭" userId="033b7ea52ee14244" providerId="LiveId" clId="{F89ECE9B-850F-4007-88B8-B9FAD7791136}" dt="2022-04-07T17:24:20.325" v="1131" actId="1076"/>
          <ac:picMkLst>
            <pc:docMk/>
            <pc:sldMk cId="3383504923" sldId="260"/>
            <ac:picMk id="4" creationId="{79BEAD9A-541F-4E61-BD90-89AE5685A0B4}"/>
          </ac:picMkLst>
        </pc:picChg>
        <pc:picChg chg="add mod">
          <ac:chgData name="庭維 郭" userId="033b7ea52ee14244" providerId="LiveId" clId="{F89ECE9B-850F-4007-88B8-B9FAD7791136}" dt="2022-04-07T17:24:20.325" v="1131" actId="1076"/>
          <ac:picMkLst>
            <pc:docMk/>
            <pc:sldMk cId="3383504923" sldId="260"/>
            <ac:picMk id="10" creationId="{192A60B5-44D8-4FE1-9598-932459D6EDBE}"/>
          </ac:picMkLst>
        </pc:picChg>
      </pc:sldChg>
      <pc:sldChg chg="addSp delSp modSp add mod">
        <pc:chgData name="庭維 郭" userId="033b7ea52ee14244" providerId="LiveId" clId="{F89ECE9B-850F-4007-88B8-B9FAD7791136}" dt="2022-04-07T17:27:09.504" v="1180" actId="1076"/>
        <pc:sldMkLst>
          <pc:docMk/>
          <pc:sldMk cId="1854194141" sldId="261"/>
        </pc:sldMkLst>
        <pc:spChg chg="del">
          <ac:chgData name="庭維 郭" userId="033b7ea52ee14244" providerId="LiveId" clId="{F89ECE9B-850F-4007-88B8-B9FAD7791136}" dt="2022-04-07T17:17:17.043" v="956" actId="478"/>
          <ac:spMkLst>
            <pc:docMk/>
            <pc:sldMk cId="1854194141" sldId="261"/>
            <ac:spMk id="3" creationId="{172F827B-DE46-4DA5-96AE-8CB426EEEDFE}"/>
          </ac:spMkLst>
        </pc:spChg>
        <pc:spChg chg="add del mod">
          <ac:chgData name="庭維 郭" userId="033b7ea52ee14244" providerId="LiveId" clId="{F89ECE9B-850F-4007-88B8-B9FAD7791136}" dt="2022-04-07T17:19:10.714" v="992" actId="478"/>
          <ac:spMkLst>
            <pc:docMk/>
            <pc:sldMk cId="1854194141" sldId="261"/>
            <ac:spMk id="5" creationId="{7CC2F860-2FE3-4A86-BF40-C21401750F14}"/>
          </ac:spMkLst>
        </pc:spChg>
        <pc:spChg chg="add del mod">
          <ac:chgData name="庭維 郭" userId="033b7ea52ee14244" providerId="LiveId" clId="{F89ECE9B-850F-4007-88B8-B9FAD7791136}" dt="2022-04-07T17:22:52.415" v="1105" actId="21"/>
          <ac:spMkLst>
            <pc:docMk/>
            <pc:sldMk cId="1854194141" sldId="261"/>
            <ac:spMk id="6" creationId="{AE89084E-BB03-44BD-820B-570DFD5EBDFC}"/>
          </ac:spMkLst>
        </pc:spChg>
        <pc:spChg chg="add del">
          <ac:chgData name="庭維 郭" userId="033b7ea52ee14244" providerId="LiveId" clId="{F89ECE9B-850F-4007-88B8-B9FAD7791136}" dt="2022-04-07T17:22:51.131" v="1104" actId="478"/>
          <ac:spMkLst>
            <pc:docMk/>
            <pc:sldMk cId="1854194141" sldId="261"/>
            <ac:spMk id="7" creationId="{69288376-2AD1-4935-8362-7D2D6740AD6D}"/>
          </ac:spMkLst>
        </pc:spChg>
        <pc:spChg chg="add del mod">
          <ac:chgData name="庭維 郭" userId="033b7ea52ee14244" providerId="LiveId" clId="{F89ECE9B-850F-4007-88B8-B9FAD7791136}" dt="2022-04-07T17:22:52.415" v="1105" actId="21"/>
          <ac:spMkLst>
            <pc:docMk/>
            <pc:sldMk cId="1854194141" sldId="261"/>
            <ac:spMk id="8" creationId="{94682100-DA0E-47D8-B949-594E0BFCEF47}"/>
          </ac:spMkLst>
        </pc:spChg>
        <pc:spChg chg="add del mod">
          <ac:chgData name="庭維 郭" userId="033b7ea52ee14244" providerId="LiveId" clId="{F89ECE9B-850F-4007-88B8-B9FAD7791136}" dt="2022-04-07T17:22:52.415" v="1105" actId="21"/>
          <ac:spMkLst>
            <pc:docMk/>
            <pc:sldMk cId="1854194141" sldId="261"/>
            <ac:spMk id="9" creationId="{A8E6C74F-C091-41F6-9765-F2A280ED5233}"/>
          </ac:spMkLst>
        </pc:spChg>
        <pc:spChg chg="add del mod">
          <ac:chgData name="庭維 郭" userId="033b7ea52ee14244" providerId="LiveId" clId="{F89ECE9B-850F-4007-88B8-B9FAD7791136}" dt="2022-04-07T17:22:52.415" v="1105" actId="21"/>
          <ac:spMkLst>
            <pc:docMk/>
            <pc:sldMk cId="1854194141" sldId="261"/>
            <ac:spMk id="12" creationId="{26A02667-5716-4487-B098-C186016A4F04}"/>
          </ac:spMkLst>
        </pc:spChg>
        <pc:spChg chg="add del mod">
          <ac:chgData name="庭維 郭" userId="033b7ea52ee14244" providerId="LiveId" clId="{F89ECE9B-850F-4007-88B8-B9FAD7791136}" dt="2022-04-07T17:23:56.861" v="1124" actId="478"/>
          <ac:spMkLst>
            <pc:docMk/>
            <pc:sldMk cId="1854194141" sldId="261"/>
            <ac:spMk id="13" creationId="{68415972-A551-4322-A1AC-9CF8F3CF5FC8}"/>
          </ac:spMkLst>
        </pc:spChg>
        <pc:spChg chg="add mod">
          <ac:chgData name="庭維 郭" userId="033b7ea52ee14244" providerId="LiveId" clId="{F89ECE9B-850F-4007-88B8-B9FAD7791136}" dt="2022-04-07T17:26:49.356" v="1173" actId="14100"/>
          <ac:spMkLst>
            <pc:docMk/>
            <pc:sldMk cId="1854194141" sldId="261"/>
            <ac:spMk id="14" creationId="{DE191A3B-BB71-46B1-B504-584CF67BA534}"/>
          </ac:spMkLst>
        </pc:spChg>
        <pc:spChg chg="add mod">
          <ac:chgData name="庭維 郭" userId="033b7ea52ee14244" providerId="LiveId" clId="{F89ECE9B-850F-4007-88B8-B9FAD7791136}" dt="2022-04-07T17:26:52.090" v="1174" actId="1076"/>
          <ac:spMkLst>
            <pc:docMk/>
            <pc:sldMk cId="1854194141" sldId="261"/>
            <ac:spMk id="16" creationId="{9B0B659D-2426-41FF-B67B-6970E905E6B5}"/>
          </ac:spMkLst>
        </pc:spChg>
        <pc:spChg chg="add mod">
          <ac:chgData name="庭維 郭" userId="033b7ea52ee14244" providerId="LiveId" clId="{F89ECE9B-850F-4007-88B8-B9FAD7791136}" dt="2022-04-07T17:25:41.342" v="1153" actId="20577"/>
          <ac:spMkLst>
            <pc:docMk/>
            <pc:sldMk cId="1854194141" sldId="261"/>
            <ac:spMk id="18" creationId="{DDF41B35-B658-429A-9BFC-03344AD38FFC}"/>
          </ac:spMkLst>
        </pc:spChg>
        <pc:spChg chg="add mod">
          <ac:chgData name="庭維 郭" userId="033b7ea52ee14244" providerId="LiveId" clId="{F89ECE9B-850F-4007-88B8-B9FAD7791136}" dt="2022-04-07T17:24:00.138" v="1129" actId="20577"/>
          <ac:spMkLst>
            <pc:docMk/>
            <pc:sldMk cId="1854194141" sldId="261"/>
            <ac:spMk id="19" creationId="{8E2DB1E4-BB82-4882-BC43-F0935D3A2AF8}"/>
          </ac:spMkLst>
        </pc:spChg>
        <pc:picChg chg="add del mod">
          <ac:chgData name="庭維 郭" userId="033b7ea52ee14244" providerId="LiveId" clId="{F89ECE9B-850F-4007-88B8-B9FAD7791136}" dt="2022-04-07T17:22:52.415" v="1105" actId="21"/>
          <ac:picMkLst>
            <pc:docMk/>
            <pc:sldMk cId="1854194141" sldId="261"/>
            <ac:picMk id="4" creationId="{79BEAD9A-541F-4E61-BD90-89AE5685A0B4}"/>
          </ac:picMkLst>
        </pc:picChg>
        <pc:picChg chg="add del mod">
          <ac:chgData name="庭維 郭" userId="033b7ea52ee14244" providerId="LiveId" clId="{F89ECE9B-850F-4007-88B8-B9FAD7791136}" dt="2022-04-07T17:22:52.415" v="1105" actId="21"/>
          <ac:picMkLst>
            <pc:docMk/>
            <pc:sldMk cId="1854194141" sldId="261"/>
            <ac:picMk id="10" creationId="{192A60B5-44D8-4FE1-9598-932459D6EDBE}"/>
          </ac:picMkLst>
        </pc:picChg>
        <pc:picChg chg="add del mod">
          <ac:chgData name="庭維 郭" userId="033b7ea52ee14244" providerId="LiveId" clId="{F89ECE9B-850F-4007-88B8-B9FAD7791136}" dt="2022-04-07T17:26:11.647" v="1159" actId="478"/>
          <ac:picMkLst>
            <pc:docMk/>
            <pc:sldMk cId="1854194141" sldId="261"/>
            <ac:picMk id="15" creationId="{A9553138-FCE3-45CB-B5F5-BAF116D1205A}"/>
          </ac:picMkLst>
        </pc:picChg>
        <pc:picChg chg="add del mod">
          <ac:chgData name="庭維 郭" userId="033b7ea52ee14244" providerId="LiveId" clId="{F89ECE9B-850F-4007-88B8-B9FAD7791136}" dt="2022-04-07T17:26:20.078" v="1163" actId="478"/>
          <ac:picMkLst>
            <pc:docMk/>
            <pc:sldMk cId="1854194141" sldId="261"/>
            <ac:picMk id="17" creationId="{3D4B3FCF-5F7A-4150-A152-BF83AED8E4F8}"/>
          </ac:picMkLst>
        </pc:picChg>
        <pc:picChg chg="add mod modCrop">
          <ac:chgData name="庭維 郭" userId="033b7ea52ee14244" providerId="LiveId" clId="{F89ECE9B-850F-4007-88B8-B9FAD7791136}" dt="2022-04-07T17:27:09.504" v="1180" actId="1076"/>
          <ac:picMkLst>
            <pc:docMk/>
            <pc:sldMk cId="1854194141" sldId="261"/>
            <ac:picMk id="21" creationId="{80008C0C-706B-40AE-8456-1DCBF3A3A5D4}"/>
          </ac:picMkLst>
        </pc:picChg>
        <pc:picChg chg="add mod">
          <ac:chgData name="庭維 郭" userId="033b7ea52ee14244" providerId="LiveId" clId="{F89ECE9B-850F-4007-88B8-B9FAD7791136}" dt="2022-04-07T17:26:56.106" v="1176" actId="208"/>
          <ac:picMkLst>
            <pc:docMk/>
            <pc:sldMk cId="1854194141" sldId="261"/>
            <ac:picMk id="23" creationId="{A07AEC34-0371-41DD-A37F-358C1BE8130F}"/>
          </ac:picMkLst>
        </pc:picChg>
      </pc:sldChg>
      <pc:sldChg chg="addSp delSp modSp add mod">
        <pc:chgData name="庭維 郭" userId="033b7ea52ee14244" providerId="LiveId" clId="{F89ECE9B-850F-4007-88B8-B9FAD7791136}" dt="2022-04-07T17:46:57.159" v="2703" actId="20577"/>
        <pc:sldMkLst>
          <pc:docMk/>
          <pc:sldMk cId="410393339" sldId="262"/>
        </pc:sldMkLst>
        <pc:spChg chg="add mod">
          <ac:chgData name="庭維 郭" userId="033b7ea52ee14244" providerId="LiveId" clId="{F89ECE9B-850F-4007-88B8-B9FAD7791136}" dt="2022-04-07T17:44:34.326" v="2578" actId="571"/>
          <ac:spMkLst>
            <pc:docMk/>
            <pc:sldMk cId="410393339" sldId="262"/>
            <ac:spMk id="4" creationId="{15CFAE0D-B8A5-490B-832C-470ADDB4F9EB}"/>
          </ac:spMkLst>
        </pc:spChg>
        <pc:spChg chg="add del mod">
          <ac:chgData name="庭維 郭" userId="033b7ea52ee14244" providerId="LiveId" clId="{F89ECE9B-850F-4007-88B8-B9FAD7791136}" dt="2022-04-07T17:30:16.721" v="1397"/>
          <ac:spMkLst>
            <pc:docMk/>
            <pc:sldMk cId="410393339" sldId="262"/>
            <ac:spMk id="5" creationId="{8183C6DF-41A9-4272-B392-539D7B80BD87}"/>
          </ac:spMkLst>
        </pc:spChg>
        <pc:spChg chg="add del mod">
          <ac:chgData name="庭維 郭" userId="033b7ea52ee14244" providerId="LiveId" clId="{F89ECE9B-850F-4007-88B8-B9FAD7791136}" dt="2022-04-07T17:30:36.396" v="1435" actId="478"/>
          <ac:spMkLst>
            <pc:docMk/>
            <pc:sldMk cId="410393339" sldId="262"/>
            <ac:spMk id="6" creationId="{2A8A2A98-5023-4879-B0FF-9526200979B2}"/>
          </ac:spMkLst>
        </pc:spChg>
        <pc:spChg chg="add del">
          <ac:chgData name="庭維 郭" userId="033b7ea52ee14244" providerId="LiveId" clId="{F89ECE9B-850F-4007-88B8-B9FAD7791136}" dt="2022-04-07T17:30:43.591" v="1437" actId="478"/>
          <ac:spMkLst>
            <pc:docMk/>
            <pc:sldMk cId="410393339" sldId="262"/>
            <ac:spMk id="7" creationId="{8E8A77B6-4D9C-4719-949A-6A4AA917A78B}"/>
          </ac:spMkLst>
        </pc:spChg>
        <pc:spChg chg="add mod">
          <ac:chgData name="庭維 郭" userId="033b7ea52ee14244" providerId="LiveId" clId="{F89ECE9B-850F-4007-88B8-B9FAD7791136}" dt="2022-04-07T17:45:34.610" v="2639" actId="164"/>
          <ac:spMkLst>
            <pc:docMk/>
            <pc:sldMk cId="410393339" sldId="262"/>
            <ac:spMk id="11" creationId="{E7BA571A-7FE0-427A-A403-B60CB146C21C}"/>
          </ac:spMkLst>
        </pc:spChg>
        <pc:spChg chg="add del">
          <ac:chgData name="庭維 郭" userId="033b7ea52ee14244" providerId="LiveId" clId="{F89ECE9B-850F-4007-88B8-B9FAD7791136}" dt="2022-04-07T17:44:27.769" v="2575" actId="478"/>
          <ac:spMkLst>
            <pc:docMk/>
            <pc:sldMk cId="410393339" sldId="262"/>
            <ac:spMk id="12" creationId="{9FCC6FCB-247F-4010-8956-FBD886782120}"/>
          </ac:spMkLst>
        </pc:spChg>
        <pc:spChg chg="add mod topLvl">
          <ac:chgData name="庭維 郭" userId="033b7ea52ee14244" providerId="LiveId" clId="{F89ECE9B-850F-4007-88B8-B9FAD7791136}" dt="2022-04-07T17:45:34.610" v="2639" actId="164"/>
          <ac:spMkLst>
            <pc:docMk/>
            <pc:sldMk cId="410393339" sldId="262"/>
            <ac:spMk id="13" creationId="{2E8629AD-D1C8-40FA-A1D5-39DAF1777682}"/>
          </ac:spMkLst>
        </pc:spChg>
        <pc:spChg chg="del">
          <ac:chgData name="庭維 郭" userId="033b7ea52ee14244" providerId="LiveId" clId="{F89ECE9B-850F-4007-88B8-B9FAD7791136}" dt="2022-04-07T17:27:55.268" v="1219" actId="478"/>
          <ac:spMkLst>
            <pc:docMk/>
            <pc:sldMk cId="410393339" sldId="262"/>
            <ac:spMk id="14" creationId="{DE191A3B-BB71-46B1-B504-584CF67BA534}"/>
          </ac:spMkLst>
        </pc:spChg>
        <pc:spChg chg="del">
          <ac:chgData name="庭維 郭" userId="033b7ea52ee14244" providerId="LiveId" clId="{F89ECE9B-850F-4007-88B8-B9FAD7791136}" dt="2022-04-07T17:27:55.268" v="1219" actId="478"/>
          <ac:spMkLst>
            <pc:docMk/>
            <pc:sldMk cId="410393339" sldId="262"/>
            <ac:spMk id="16" creationId="{9B0B659D-2426-41FF-B67B-6970E905E6B5}"/>
          </ac:spMkLst>
        </pc:spChg>
        <pc:spChg chg="add mod">
          <ac:chgData name="庭維 郭" userId="033b7ea52ee14244" providerId="LiveId" clId="{F89ECE9B-850F-4007-88B8-B9FAD7791136}" dt="2022-04-07T17:30:52.143" v="1443" actId="571"/>
          <ac:spMkLst>
            <pc:docMk/>
            <pc:sldMk cId="410393339" sldId="262"/>
            <ac:spMk id="17" creationId="{217C6BFA-1700-40A3-AEE5-1D91D3DA6573}"/>
          </ac:spMkLst>
        </pc:spChg>
        <pc:spChg chg="mod">
          <ac:chgData name="庭維 郭" userId="033b7ea52ee14244" providerId="LiveId" clId="{F89ECE9B-850F-4007-88B8-B9FAD7791136}" dt="2022-04-07T17:32:36.141" v="1472" actId="20577"/>
          <ac:spMkLst>
            <pc:docMk/>
            <pc:sldMk cId="410393339" sldId="262"/>
            <ac:spMk id="18" creationId="{DDF41B35-B658-429A-9BFC-03344AD38FFC}"/>
          </ac:spMkLst>
        </pc:spChg>
        <pc:spChg chg="mod">
          <ac:chgData name="庭維 郭" userId="033b7ea52ee14244" providerId="LiveId" clId="{F89ECE9B-850F-4007-88B8-B9FAD7791136}" dt="2022-04-07T17:27:34.840" v="1218" actId="20577"/>
          <ac:spMkLst>
            <pc:docMk/>
            <pc:sldMk cId="410393339" sldId="262"/>
            <ac:spMk id="19" creationId="{8E2DB1E4-BB82-4882-BC43-F0935D3A2AF8}"/>
          </ac:spMkLst>
        </pc:spChg>
        <pc:spChg chg="add mod">
          <ac:chgData name="庭維 郭" userId="033b7ea52ee14244" providerId="LiveId" clId="{F89ECE9B-850F-4007-88B8-B9FAD7791136}" dt="2022-04-07T17:44:34.326" v="2578" actId="571"/>
          <ac:spMkLst>
            <pc:docMk/>
            <pc:sldMk cId="410393339" sldId="262"/>
            <ac:spMk id="20" creationId="{EC77CA9D-E3DA-4778-B31C-834F2FFA9959}"/>
          </ac:spMkLst>
        </pc:spChg>
        <pc:spChg chg="add mod">
          <ac:chgData name="庭維 郭" userId="033b7ea52ee14244" providerId="LiveId" clId="{F89ECE9B-850F-4007-88B8-B9FAD7791136}" dt="2022-04-07T17:44:34.326" v="2578" actId="571"/>
          <ac:spMkLst>
            <pc:docMk/>
            <pc:sldMk cId="410393339" sldId="262"/>
            <ac:spMk id="22" creationId="{64624B05-846A-4A00-8BF0-2E013CA868EE}"/>
          </ac:spMkLst>
        </pc:spChg>
        <pc:spChg chg="add del mod">
          <ac:chgData name="庭維 郭" userId="033b7ea52ee14244" providerId="LiveId" clId="{F89ECE9B-850F-4007-88B8-B9FAD7791136}" dt="2022-04-07T17:31:49.618" v="1458" actId="478"/>
          <ac:spMkLst>
            <pc:docMk/>
            <pc:sldMk cId="410393339" sldId="262"/>
            <ac:spMk id="24" creationId="{1FBA4B88-53CA-40E9-8B52-FD8653765036}"/>
          </ac:spMkLst>
        </pc:spChg>
        <pc:spChg chg="add mod">
          <ac:chgData name="庭維 郭" userId="033b7ea52ee14244" providerId="LiveId" clId="{F89ECE9B-850F-4007-88B8-B9FAD7791136}" dt="2022-04-07T17:46:57.159" v="2703" actId="20577"/>
          <ac:spMkLst>
            <pc:docMk/>
            <pc:sldMk cId="410393339" sldId="262"/>
            <ac:spMk id="25" creationId="{E712321E-D1F6-4B08-A27C-B5269E9830BF}"/>
          </ac:spMkLst>
        </pc:spChg>
        <pc:spChg chg="add mod">
          <ac:chgData name="庭維 郭" userId="033b7ea52ee14244" providerId="LiveId" clId="{F89ECE9B-850F-4007-88B8-B9FAD7791136}" dt="2022-04-07T17:45:34.610" v="2639" actId="164"/>
          <ac:spMkLst>
            <pc:docMk/>
            <pc:sldMk cId="410393339" sldId="262"/>
            <ac:spMk id="27" creationId="{BE928094-4691-4937-B93A-9C94BFCF81C2}"/>
          </ac:spMkLst>
        </pc:spChg>
        <pc:spChg chg="mod">
          <ac:chgData name="庭維 郭" userId="033b7ea52ee14244" providerId="LiveId" clId="{F89ECE9B-850F-4007-88B8-B9FAD7791136}" dt="2022-04-07T17:44:30.586" v="2577" actId="571"/>
          <ac:spMkLst>
            <pc:docMk/>
            <pc:sldMk cId="410393339" sldId="262"/>
            <ac:spMk id="30" creationId="{A80CF942-77EA-4039-AE72-5320A2EF9363}"/>
          </ac:spMkLst>
        </pc:spChg>
        <pc:spChg chg="mod">
          <ac:chgData name="庭維 郭" userId="033b7ea52ee14244" providerId="LiveId" clId="{F89ECE9B-850F-4007-88B8-B9FAD7791136}" dt="2022-04-07T17:44:30.586" v="2577" actId="571"/>
          <ac:spMkLst>
            <pc:docMk/>
            <pc:sldMk cId="410393339" sldId="262"/>
            <ac:spMk id="31" creationId="{B93CA7B4-92F1-43FF-9C71-31D7C0DA3A30}"/>
          </ac:spMkLst>
        </pc:spChg>
        <pc:spChg chg="mod">
          <ac:chgData name="庭維 郭" userId="033b7ea52ee14244" providerId="LiveId" clId="{F89ECE9B-850F-4007-88B8-B9FAD7791136}" dt="2022-04-07T17:44:30.586" v="2577" actId="571"/>
          <ac:spMkLst>
            <pc:docMk/>
            <pc:sldMk cId="410393339" sldId="262"/>
            <ac:spMk id="32" creationId="{85B4C7E6-64E6-4F1E-9308-CD8B7343D0A5}"/>
          </ac:spMkLst>
        </pc:spChg>
        <pc:spChg chg="add del mod">
          <ac:chgData name="庭維 郭" userId="033b7ea52ee14244" providerId="LiveId" clId="{F89ECE9B-850F-4007-88B8-B9FAD7791136}" dt="2022-04-07T17:45:21.137" v="2633" actId="21"/>
          <ac:spMkLst>
            <pc:docMk/>
            <pc:sldMk cId="410393339" sldId="262"/>
            <ac:spMk id="33" creationId="{329F23F2-9902-40DA-B67B-D844BDF0584C}"/>
          </ac:spMkLst>
        </pc:spChg>
        <pc:spChg chg="add mod">
          <ac:chgData name="庭維 郭" userId="033b7ea52ee14244" providerId="LiveId" clId="{F89ECE9B-850F-4007-88B8-B9FAD7791136}" dt="2022-04-07T17:45:34.610" v="2639" actId="164"/>
          <ac:spMkLst>
            <pc:docMk/>
            <pc:sldMk cId="410393339" sldId="262"/>
            <ac:spMk id="34" creationId="{892FF775-ACF4-482D-A90A-E149A505FD12}"/>
          </ac:spMkLst>
        </pc:spChg>
        <pc:spChg chg="add mod topLvl">
          <ac:chgData name="庭維 郭" userId="033b7ea52ee14244" providerId="LiveId" clId="{F89ECE9B-850F-4007-88B8-B9FAD7791136}" dt="2022-04-07T17:45:34.610" v="2639" actId="164"/>
          <ac:spMkLst>
            <pc:docMk/>
            <pc:sldMk cId="410393339" sldId="262"/>
            <ac:spMk id="35" creationId="{0B466723-BCED-4998-8875-F89BD2D7040A}"/>
          </ac:spMkLst>
        </pc:spChg>
        <pc:spChg chg="add del mod">
          <ac:chgData name="庭維 郭" userId="033b7ea52ee14244" providerId="LiveId" clId="{F89ECE9B-850F-4007-88B8-B9FAD7791136}" dt="2022-04-07T17:46:20.823" v="2660" actId="22"/>
          <ac:spMkLst>
            <pc:docMk/>
            <pc:sldMk cId="410393339" sldId="262"/>
            <ac:spMk id="39" creationId="{A2456572-3D24-4EF6-B0F6-94AD22AB6DF8}"/>
          </ac:spMkLst>
        </pc:spChg>
        <pc:grpChg chg="add mod">
          <ac:chgData name="庭維 郭" userId="033b7ea52ee14244" providerId="LiveId" clId="{F89ECE9B-850F-4007-88B8-B9FAD7791136}" dt="2022-04-07T17:46:35.673" v="2669" actId="1076"/>
          <ac:grpSpMkLst>
            <pc:docMk/>
            <pc:sldMk cId="410393339" sldId="262"/>
            <ac:grpSpMk id="8" creationId="{4D26DF30-6574-4584-8560-B7AD4C2C3EE5}"/>
          </ac:grpSpMkLst>
        </pc:grpChg>
        <pc:grpChg chg="add mod">
          <ac:chgData name="庭維 郭" userId="033b7ea52ee14244" providerId="LiveId" clId="{F89ECE9B-850F-4007-88B8-B9FAD7791136}" dt="2022-04-07T17:44:30.586" v="2577" actId="571"/>
          <ac:grpSpMkLst>
            <pc:docMk/>
            <pc:sldMk cId="410393339" sldId="262"/>
            <ac:grpSpMk id="28" creationId="{4695BBBA-428E-4D85-959B-1DE0381F45D7}"/>
          </ac:grpSpMkLst>
        </pc:grpChg>
        <pc:grpChg chg="add del mod">
          <ac:chgData name="庭維 郭" userId="033b7ea52ee14244" providerId="LiveId" clId="{F89ECE9B-850F-4007-88B8-B9FAD7791136}" dt="2022-04-07T17:45:32.722" v="2638" actId="165"/>
          <ac:grpSpMkLst>
            <pc:docMk/>
            <pc:sldMk cId="410393339" sldId="262"/>
            <ac:grpSpMk id="36" creationId="{69779FBC-95C1-4E5D-82C9-EC5E7CBAA9C5}"/>
          </ac:grpSpMkLst>
        </pc:grpChg>
        <pc:grpChg chg="add mod">
          <ac:chgData name="庭維 郭" userId="033b7ea52ee14244" providerId="LiveId" clId="{F89ECE9B-850F-4007-88B8-B9FAD7791136}" dt="2022-04-07T17:46:40.293" v="2670" actId="1076"/>
          <ac:grpSpMkLst>
            <pc:docMk/>
            <pc:sldMk cId="410393339" sldId="262"/>
            <ac:grpSpMk id="37" creationId="{1AEED9AF-7022-4502-96BD-C056467A9A25}"/>
          </ac:grpSpMkLst>
        </pc:grpChg>
        <pc:picChg chg="add mod">
          <ac:chgData name="庭維 郭" userId="033b7ea52ee14244" providerId="LiveId" clId="{F89ECE9B-850F-4007-88B8-B9FAD7791136}" dt="2022-04-07T17:44:34.326" v="2578" actId="571"/>
          <ac:picMkLst>
            <pc:docMk/>
            <pc:sldMk cId="410393339" sldId="262"/>
            <ac:picMk id="3" creationId="{B0C8EFC0-47FE-4A07-97C1-6392EB9D55BD}"/>
          </ac:picMkLst>
        </pc:picChg>
        <pc:picChg chg="add mod">
          <ac:chgData name="庭維 郭" userId="033b7ea52ee14244" providerId="LiveId" clId="{F89ECE9B-850F-4007-88B8-B9FAD7791136}" dt="2022-04-07T17:30:52.143" v="1443" actId="571"/>
          <ac:picMkLst>
            <pc:docMk/>
            <pc:sldMk cId="410393339" sldId="262"/>
            <ac:picMk id="15" creationId="{593D79A0-8C1B-4FE8-99FA-4D89F47BFC6A}"/>
          </ac:picMkLst>
        </pc:picChg>
        <pc:picChg chg="del">
          <ac:chgData name="庭維 郭" userId="033b7ea52ee14244" providerId="LiveId" clId="{F89ECE9B-850F-4007-88B8-B9FAD7791136}" dt="2022-04-07T17:27:55.268" v="1219" actId="478"/>
          <ac:picMkLst>
            <pc:docMk/>
            <pc:sldMk cId="410393339" sldId="262"/>
            <ac:picMk id="21" creationId="{80008C0C-706B-40AE-8456-1DCBF3A3A5D4}"/>
          </ac:picMkLst>
        </pc:picChg>
        <pc:picChg chg="del">
          <ac:chgData name="庭維 郭" userId="033b7ea52ee14244" providerId="LiveId" clId="{F89ECE9B-850F-4007-88B8-B9FAD7791136}" dt="2022-04-07T17:27:55.268" v="1219" actId="478"/>
          <ac:picMkLst>
            <pc:docMk/>
            <pc:sldMk cId="410393339" sldId="262"/>
            <ac:picMk id="23" creationId="{A07AEC34-0371-41DD-A37F-358C1BE8130F}"/>
          </ac:picMkLst>
        </pc:picChg>
        <pc:picChg chg="mod">
          <ac:chgData name="庭維 郭" userId="033b7ea52ee14244" providerId="LiveId" clId="{F89ECE9B-850F-4007-88B8-B9FAD7791136}" dt="2022-04-07T17:44:30.586" v="2577" actId="571"/>
          <ac:picMkLst>
            <pc:docMk/>
            <pc:sldMk cId="410393339" sldId="262"/>
            <ac:picMk id="29" creationId="{27B02366-C4BC-4F02-9F71-EB0E5367C8C1}"/>
          </ac:picMkLst>
        </pc:picChg>
        <pc:cxnChg chg="add mod topLvl">
          <ac:chgData name="庭維 郭" userId="033b7ea52ee14244" providerId="LiveId" clId="{F89ECE9B-850F-4007-88B8-B9FAD7791136}" dt="2022-04-07T17:45:34.610" v="2639" actId="164"/>
          <ac:cxnSpMkLst>
            <pc:docMk/>
            <pc:sldMk cId="410393339" sldId="262"/>
            <ac:cxnSpMk id="10" creationId="{6B241300-87E8-49F6-BC54-460A9DFF7C00}"/>
          </ac:cxnSpMkLst>
        </pc:cxnChg>
        <pc:cxnChg chg="add mod topLvl">
          <ac:chgData name="庭維 郭" userId="033b7ea52ee14244" providerId="LiveId" clId="{F89ECE9B-850F-4007-88B8-B9FAD7791136}" dt="2022-04-07T17:45:34.610" v="2639" actId="164"/>
          <ac:cxnSpMkLst>
            <pc:docMk/>
            <pc:sldMk cId="410393339" sldId="262"/>
            <ac:cxnSpMk id="26" creationId="{D6583166-8EF0-4FDD-A333-ED2D22BE9532}"/>
          </ac:cxnSpMkLst>
        </pc:cxnChg>
      </pc:sldChg>
      <pc:sldChg chg="addSp delSp modSp add del mod">
        <pc:chgData name="庭維 郭" userId="033b7ea52ee14244" providerId="LiveId" clId="{F89ECE9B-850F-4007-88B8-B9FAD7791136}" dt="2022-04-07T17:23:12.060" v="1114" actId="47"/>
        <pc:sldMkLst>
          <pc:docMk/>
          <pc:sldMk cId="3317304768" sldId="262"/>
        </pc:sldMkLst>
        <pc:spChg chg="add del mod">
          <ac:chgData name="庭維 郭" userId="033b7ea52ee14244" providerId="LiveId" clId="{F89ECE9B-850F-4007-88B8-B9FAD7791136}" dt="2022-04-07T17:23:01.244" v="1109"/>
          <ac:spMkLst>
            <pc:docMk/>
            <pc:sldMk cId="3317304768" sldId="262"/>
            <ac:spMk id="11" creationId="{CF92D6A6-6941-4CCC-A922-5CFF5B0BA1E2}"/>
          </ac:spMkLst>
        </pc:spChg>
        <pc:spChg chg="add del mod">
          <ac:chgData name="庭維 郭" userId="033b7ea52ee14244" providerId="LiveId" clId="{F89ECE9B-850F-4007-88B8-B9FAD7791136}" dt="2022-04-07T17:23:01.244" v="1109"/>
          <ac:spMkLst>
            <pc:docMk/>
            <pc:sldMk cId="3317304768" sldId="262"/>
            <ac:spMk id="12" creationId="{8A661EC1-0700-4AA0-9CA5-6E564331FB3F}"/>
          </ac:spMkLst>
        </pc:spChg>
        <pc:spChg chg="add del mod">
          <ac:chgData name="庭維 郭" userId="033b7ea52ee14244" providerId="LiveId" clId="{F89ECE9B-850F-4007-88B8-B9FAD7791136}" dt="2022-04-07T17:23:01.244" v="1109"/>
          <ac:spMkLst>
            <pc:docMk/>
            <pc:sldMk cId="3317304768" sldId="262"/>
            <ac:spMk id="14" creationId="{664DC409-A474-43EF-B8D0-4746428DD1C2}"/>
          </ac:spMkLst>
        </pc:spChg>
        <pc:spChg chg="add del mod">
          <ac:chgData name="庭維 郭" userId="033b7ea52ee14244" providerId="LiveId" clId="{F89ECE9B-850F-4007-88B8-B9FAD7791136}" dt="2022-04-07T17:23:01.244" v="1109"/>
          <ac:spMkLst>
            <pc:docMk/>
            <pc:sldMk cId="3317304768" sldId="262"/>
            <ac:spMk id="16" creationId="{8D0DEA8C-4EA3-4F48-A2E1-0FE4B22E08AE}"/>
          </ac:spMkLst>
        </pc:spChg>
        <pc:spChg chg="add mod">
          <ac:chgData name="庭維 郭" userId="033b7ea52ee14244" providerId="LiveId" clId="{F89ECE9B-850F-4007-88B8-B9FAD7791136}" dt="2022-04-07T17:23:07.889" v="1112" actId="1076"/>
          <ac:spMkLst>
            <pc:docMk/>
            <pc:sldMk cId="3317304768" sldId="262"/>
            <ac:spMk id="17" creationId="{0ACF63A0-1713-4618-95D5-AC69B6E44F67}"/>
          </ac:spMkLst>
        </pc:spChg>
        <pc:spChg chg="add mod">
          <ac:chgData name="庭維 郭" userId="033b7ea52ee14244" providerId="LiveId" clId="{F89ECE9B-850F-4007-88B8-B9FAD7791136}" dt="2022-04-07T17:23:07.889" v="1112" actId="1076"/>
          <ac:spMkLst>
            <pc:docMk/>
            <pc:sldMk cId="3317304768" sldId="262"/>
            <ac:spMk id="18" creationId="{4765E36D-2FB9-48EF-ADBD-8BD86F15752E}"/>
          </ac:spMkLst>
        </pc:spChg>
        <pc:spChg chg="add mod">
          <ac:chgData name="庭維 郭" userId="033b7ea52ee14244" providerId="LiveId" clId="{F89ECE9B-850F-4007-88B8-B9FAD7791136}" dt="2022-04-07T17:23:07.889" v="1112" actId="1076"/>
          <ac:spMkLst>
            <pc:docMk/>
            <pc:sldMk cId="3317304768" sldId="262"/>
            <ac:spMk id="20" creationId="{E777A2BD-E796-44A4-A026-967C94EAEE2E}"/>
          </ac:spMkLst>
        </pc:spChg>
        <pc:spChg chg="add mod">
          <ac:chgData name="庭維 郭" userId="033b7ea52ee14244" providerId="LiveId" clId="{F89ECE9B-850F-4007-88B8-B9FAD7791136}" dt="2022-04-07T17:23:07.889" v="1112" actId="1076"/>
          <ac:spMkLst>
            <pc:docMk/>
            <pc:sldMk cId="3317304768" sldId="262"/>
            <ac:spMk id="22" creationId="{5C8DEA45-7372-4B06-B4A0-F993AB8B7492}"/>
          </ac:spMkLst>
        </pc:spChg>
        <pc:picChg chg="add del mod">
          <ac:chgData name="庭維 郭" userId="033b7ea52ee14244" providerId="LiveId" clId="{F89ECE9B-850F-4007-88B8-B9FAD7791136}" dt="2022-04-07T17:23:01.244" v="1109"/>
          <ac:picMkLst>
            <pc:docMk/>
            <pc:sldMk cId="3317304768" sldId="262"/>
            <ac:picMk id="13" creationId="{1B42B9B2-3B03-4D63-9F44-6A72F3147086}"/>
          </ac:picMkLst>
        </pc:picChg>
        <pc:picChg chg="add del mod">
          <ac:chgData name="庭維 郭" userId="033b7ea52ee14244" providerId="LiveId" clId="{F89ECE9B-850F-4007-88B8-B9FAD7791136}" dt="2022-04-07T17:23:01.244" v="1109"/>
          <ac:picMkLst>
            <pc:docMk/>
            <pc:sldMk cId="3317304768" sldId="262"/>
            <ac:picMk id="15" creationId="{9B4C8524-0398-4EEF-9BBC-E689069196B7}"/>
          </ac:picMkLst>
        </pc:picChg>
        <pc:picChg chg="add mod">
          <ac:chgData name="庭維 郭" userId="033b7ea52ee14244" providerId="LiveId" clId="{F89ECE9B-850F-4007-88B8-B9FAD7791136}" dt="2022-04-07T17:23:07.889" v="1112" actId="1076"/>
          <ac:picMkLst>
            <pc:docMk/>
            <pc:sldMk cId="3317304768" sldId="262"/>
            <ac:picMk id="19" creationId="{1C32ACFE-4485-4064-A56B-7952072186CC}"/>
          </ac:picMkLst>
        </pc:picChg>
        <pc:picChg chg="add mod">
          <ac:chgData name="庭維 郭" userId="033b7ea52ee14244" providerId="LiveId" clId="{F89ECE9B-850F-4007-88B8-B9FAD7791136}" dt="2022-04-07T17:23:07.889" v="1112" actId="1076"/>
          <ac:picMkLst>
            <pc:docMk/>
            <pc:sldMk cId="3317304768" sldId="262"/>
            <ac:picMk id="21" creationId="{94B942BC-64E0-4729-BCD5-46FC1AA42560}"/>
          </ac:picMkLst>
        </pc:picChg>
      </pc:sldChg>
      <pc:sldChg chg="addSp delSp modSp add mod">
        <pc:chgData name="庭維 郭" userId="033b7ea52ee14244" providerId="LiveId" clId="{F89ECE9B-850F-4007-88B8-B9FAD7791136}" dt="2022-04-07T17:57:36.900" v="3529" actId="20577"/>
        <pc:sldMkLst>
          <pc:docMk/>
          <pc:sldMk cId="3463796788" sldId="263"/>
        </pc:sldMkLst>
        <pc:spChg chg="add del mod">
          <ac:chgData name="庭維 郭" userId="033b7ea52ee14244" providerId="LiveId" clId="{F89ECE9B-850F-4007-88B8-B9FAD7791136}" dt="2022-04-07T17:48:06.772" v="2740" actId="478"/>
          <ac:spMkLst>
            <pc:docMk/>
            <pc:sldMk cId="3463796788" sldId="263"/>
            <ac:spMk id="5" creationId="{EE1D6E86-255F-4C70-B503-3852C43C6187}"/>
          </ac:spMkLst>
        </pc:spChg>
        <pc:spChg chg="add del mod">
          <ac:chgData name="庭維 郭" userId="033b7ea52ee14244" providerId="LiveId" clId="{F89ECE9B-850F-4007-88B8-B9FAD7791136}" dt="2022-04-07T17:48:14.695" v="2744" actId="478"/>
          <ac:spMkLst>
            <pc:docMk/>
            <pc:sldMk cId="3463796788" sldId="263"/>
            <ac:spMk id="7" creationId="{76940B69-17E5-4DA2-9A57-E081CA3839A4}"/>
          </ac:spMkLst>
        </pc:spChg>
        <pc:spChg chg="add mod">
          <ac:chgData name="庭維 郭" userId="033b7ea52ee14244" providerId="LiveId" clId="{F89ECE9B-850F-4007-88B8-B9FAD7791136}" dt="2022-04-07T17:50:17.972" v="2803" actId="208"/>
          <ac:spMkLst>
            <pc:docMk/>
            <pc:sldMk cId="3463796788" sldId="263"/>
            <ac:spMk id="15" creationId="{2F72309E-41C1-4F0D-8DD0-4F05D715F0AC}"/>
          </ac:spMkLst>
        </pc:spChg>
        <pc:spChg chg="del">
          <ac:chgData name="庭維 郭" userId="033b7ea52ee14244" providerId="LiveId" clId="{F89ECE9B-850F-4007-88B8-B9FAD7791136}" dt="2022-04-07T17:47:57.609" v="2731" actId="478"/>
          <ac:spMkLst>
            <pc:docMk/>
            <pc:sldMk cId="3463796788" sldId="263"/>
            <ac:spMk id="18" creationId="{DDF41B35-B658-429A-9BFC-03344AD38FFC}"/>
          </ac:spMkLst>
        </pc:spChg>
        <pc:spChg chg="mod">
          <ac:chgData name="庭維 郭" userId="033b7ea52ee14244" providerId="LiveId" clId="{F89ECE9B-850F-4007-88B8-B9FAD7791136}" dt="2022-04-07T17:47:37.060" v="2730" actId="20577"/>
          <ac:spMkLst>
            <pc:docMk/>
            <pc:sldMk cId="3463796788" sldId="263"/>
            <ac:spMk id="19" creationId="{8E2DB1E4-BB82-4882-BC43-F0935D3A2AF8}"/>
          </ac:spMkLst>
        </pc:spChg>
        <pc:spChg chg="add del mod">
          <ac:chgData name="庭維 郭" userId="033b7ea52ee14244" providerId="LiveId" clId="{F89ECE9B-850F-4007-88B8-B9FAD7791136}" dt="2022-04-07T17:48:12.325" v="2743" actId="478"/>
          <ac:spMkLst>
            <pc:docMk/>
            <pc:sldMk cId="3463796788" sldId="263"/>
            <ac:spMk id="25" creationId="{E712321E-D1F6-4B08-A27C-B5269E9830BF}"/>
          </ac:spMkLst>
        </pc:spChg>
        <pc:spChg chg="mod">
          <ac:chgData name="庭維 郭" userId="033b7ea52ee14244" providerId="LiveId" clId="{F89ECE9B-850F-4007-88B8-B9FAD7791136}" dt="2022-04-07T17:49:29.324" v="2787" actId="571"/>
          <ac:spMkLst>
            <pc:docMk/>
            <pc:sldMk cId="3463796788" sldId="263"/>
            <ac:spMk id="31" creationId="{0C74681A-EC3D-4147-97EB-544A15425622}"/>
          </ac:spMkLst>
        </pc:spChg>
        <pc:spChg chg="mod">
          <ac:chgData name="庭維 郭" userId="033b7ea52ee14244" providerId="LiveId" clId="{F89ECE9B-850F-4007-88B8-B9FAD7791136}" dt="2022-04-07T17:49:53.159" v="2794" actId="571"/>
          <ac:spMkLst>
            <pc:docMk/>
            <pc:sldMk cId="3463796788" sldId="263"/>
            <ac:spMk id="36" creationId="{3DC07DB7-5D7E-44CC-B81B-45B3A10E5DEC}"/>
          </ac:spMkLst>
        </pc:spChg>
        <pc:spChg chg="mod">
          <ac:chgData name="庭維 郭" userId="033b7ea52ee14244" providerId="LiveId" clId="{F89ECE9B-850F-4007-88B8-B9FAD7791136}" dt="2022-04-07T17:50:05.188" v="2799" actId="20577"/>
          <ac:spMkLst>
            <pc:docMk/>
            <pc:sldMk cId="3463796788" sldId="263"/>
            <ac:spMk id="40" creationId="{6B67442E-80CB-4AF1-99F0-DE2B72F362AB}"/>
          </ac:spMkLst>
        </pc:spChg>
        <pc:spChg chg="mod">
          <ac:chgData name="庭維 郭" userId="033b7ea52ee14244" providerId="LiveId" clId="{F89ECE9B-850F-4007-88B8-B9FAD7791136}" dt="2022-04-07T17:50:07.738" v="2801" actId="20577"/>
          <ac:spMkLst>
            <pc:docMk/>
            <pc:sldMk cId="3463796788" sldId="263"/>
            <ac:spMk id="43" creationId="{9523E6AA-A6A4-4C29-A359-47DB62C3A41E}"/>
          </ac:spMkLst>
        </pc:spChg>
        <pc:spChg chg="mod">
          <ac:chgData name="庭維 郭" userId="033b7ea52ee14244" providerId="LiveId" clId="{F89ECE9B-850F-4007-88B8-B9FAD7791136}" dt="2022-04-07T17:50:39.564" v="2811" actId="20577"/>
          <ac:spMkLst>
            <pc:docMk/>
            <pc:sldMk cId="3463796788" sldId="263"/>
            <ac:spMk id="46" creationId="{A029C5D3-50C2-4013-AC60-554B070BDC71}"/>
          </ac:spMkLst>
        </pc:spChg>
        <pc:spChg chg="mod">
          <ac:chgData name="庭維 郭" userId="033b7ea52ee14244" providerId="LiveId" clId="{F89ECE9B-850F-4007-88B8-B9FAD7791136}" dt="2022-04-07T17:51:43.964" v="2821" actId="1076"/>
          <ac:spMkLst>
            <pc:docMk/>
            <pc:sldMk cId="3463796788" sldId="263"/>
            <ac:spMk id="49" creationId="{8E6D6504-F33D-40D6-88AD-2C5A10608583}"/>
          </ac:spMkLst>
        </pc:spChg>
        <pc:spChg chg="add mod">
          <ac:chgData name="庭維 郭" userId="033b7ea52ee14244" providerId="LiveId" clId="{F89ECE9B-850F-4007-88B8-B9FAD7791136}" dt="2022-04-07T17:57:36.900" v="3529" actId="20577"/>
          <ac:spMkLst>
            <pc:docMk/>
            <pc:sldMk cId="3463796788" sldId="263"/>
            <ac:spMk id="50" creationId="{8F6C4A40-287A-498B-8EDF-0C947217589E}"/>
          </ac:spMkLst>
        </pc:spChg>
        <pc:grpChg chg="add del">
          <ac:chgData name="庭維 郭" userId="033b7ea52ee14244" providerId="LiveId" clId="{F89ECE9B-850F-4007-88B8-B9FAD7791136}" dt="2022-04-07T17:48:09.848" v="2741" actId="478"/>
          <ac:grpSpMkLst>
            <pc:docMk/>
            <pc:sldMk cId="3463796788" sldId="263"/>
            <ac:grpSpMk id="8" creationId="{4D26DF30-6574-4584-8560-B7AD4C2C3EE5}"/>
          </ac:grpSpMkLst>
        </pc:grpChg>
        <pc:grpChg chg="add mod">
          <ac:chgData name="庭維 郭" userId="033b7ea52ee14244" providerId="LiveId" clId="{F89ECE9B-850F-4007-88B8-B9FAD7791136}" dt="2022-04-07T17:51:48.261" v="2822" actId="164"/>
          <ac:grpSpMkLst>
            <pc:docMk/>
            <pc:sldMk cId="3463796788" sldId="263"/>
            <ac:grpSpMk id="16" creationId="{652FA2AE-A378-42BE-9C1F-194ABAD1B8DC}"/>
          </ac:grpSpMkLst>
        </pc:grpChg>
        <pc:grpChg chg="add mod">
          <ac:chgData name="庭維 郭" userId="033b7ea52ee14244" providerId="LiveId" clId="{F89ECE9B-850F-4007-88B8-B9FAD7791136}" dt="2022-04-07T17:55:30.031" v="3313" actId="1076"/>
          <ac:grpSpMkLst>
            <pc:docMk/>
            <pc:sldMk cId="3463796788" sldId="263"/>
            <ac:grpSpMk id="17" creationId="{C9D8749E-82C7-445A-ADE4-17755D6F50F8}"/>
          </ac:grpSpMkLst>
        </pc:grpChg>
        <pc:grpChg chg="add del mod">
          <ac:chgData name="庭維 郭" userId="033b7ea52ee14244" providerId="LiveId" clId="{F89ECE9B-850F-4007-88B8-B9FAD7791136}" dt="2022-04-07T17:49:48.218" v="2792" actId="478"/>
          <ac:grpSpMkLst>
            <pc:docMk/>
            <pc:sldMk cId="3463796788" sldId="263"/>
            <ac:grpSpMk id="29" creationId="{8C6DC0E6-8F59-4182-A5FA-FFD77674EB8E}"/>
          </ac:grpSpMkLst>
        </pc:grpChg>
        <pc:grpChg chg="add mod">
          <ac:chgData name="庭維 郭" userId="033b7ea52ee14244" providerId="LiveId" clId="{F89ECE9B-850F-4007-88B8-B9FAD7791136}" dt="2022-04-07T17:49:53.159" v="2794" actId="571"/>
          <ac:grpSpMkLst>
            <pc:docMk/>
            <pc:sldMk cId="3463796788" sldId="263"/>
            <ac:grpSpMk id="32" creationId="{FC6CD242-A48D-4C85-A9DB-9EB25E0D45E6}"/>
          </ac:grpSpMkLst>
        </pc:grpChg>
        <pc:grpChg chg="add del">
          <ac:chgData name="庭維 郭" userId="033b7ea52ee14244" providerId="LiveId" clId="{F89ECE9B-850F-4007-88B8-B9FAD7791136}" dt="2022-04-07T17:48:10.919" v="2742" actId="478"/>
          <ac:grpSpMkLst>
            <pc:docMk/>
            <pc:sldMk cId="3463796788" sldId="263"/>
            <ac:grpSpMk id="37" creationId="{1AEED9AF-7022-4502-96BD-C056467A9A25}"/>
          </ac:grpSpMkLst>
        </pc:grpChg>
        <pc:grpChg chg="add del mod">
          <ac:chgData name="庭維 郭" userId="033b7ea52ee14244" providerId="LiveId" clId="{F89ECE9B-850F-4007-88B8-B9FAD7791136}" dt="2022-04-07T17:50:31.919" v="2806" actId="478"/>
          <ac:grpSpMkLst>
            <pc:docMk/>
            <pc:sldMk cId="3463796788" sldId="263"/>
            <ac:grpSpMk id="38" creationId="{233CE291-B6BF-465C-81FA-927F91A10058}"/>
          </ac:grpSpMkLst>
        </pc:grpChg>
        <pc:grpChg chg="add del mod">
          <ac:chgData name="庭維 郭" userId="033b7ea52ee14244" providerId="LiveId" clId="{F89ECE9B-850F-4007-88B8-B9FAD7791136}" dt="2022-04-07T17:50:32.316" v="2807" actId="478"/>
          <ac:grpSpMkLst>
            <pc:docMk/>
            <pc:sldMk cId="3463796788" sldId="263"/>
            <ac:grpSpMk id="41" creationId="{765BC124-8157-43AE-8B62-8DFE08C8C135}"/>
          </ac:grpSpMkLst>
        </pc:grpChg>
        <pc:grpChg chg="add mod">
          <ac:chgData name="庭維 郭" userId="033b7ea52ee14244" providerId="LiveId" clId="{F89ECE9B-850F-4007-88B8-B9FAD7791136}" dt="2022-04-07T17:51:48.261" v="2822" actId="164"/>
          <ac:grpSpMkLst>
            <pc:docMk/>
            <pc:sldMk cId="3463796788" sldId="263"/>
            <ac:grpSpMk id="44" creationId="{39138B07-B980-4D8B-B3B3-3221E361157B}"/>
          </ac:grpSpMkLst>
        </pc:grpChg>
        <pc:grpChg chg="add mod">
          <ac:chgData name="庭維 郭" userId="033b7ea52ee14244" providerId="LiveId" clId="{F89ECE9B-850F-4007-88B8-B9FAD7791136}" dt="2022-04-07T17:51:48.261" v="2822" actId="164"/>
          <ac:grpSpMkLst>
            <pc:docMk/>
            <pc:sldMk cId="3463796788" sldId="263"/>
            <ac:grpSpMk id="47" creationId="{5249CAFC-68A3-452B-8CB0-53635A13D185}"/>
          </ac:grpSpMkLst>
        </pc:grpChg>
        <pc:graphicFrameChg chg="add del">
          <ac:chgData name="庭維 郭" userId="033b7ea52ee14244" providerId="LiveId" clId="{F89ECE9B-850F-4007-88B8-B9FAD7791136}" dt="2022-04-07T17:48:57.613" v="2758" actId="3680"/>
          <ac:graphicFrameMkLst>
            <pc:docMk/>
            <pc:sldMk cId="3463796788" sldId="263"/>
            <ac:graphicFrameMk id="14" creationId="{CD542AFC-F360-4966-9E62-CC8EFDFC7A04}"/>
          </ac:graphicFrameMkLst>
        </pc:graphicFrameChg>
        <pc:picChg chg="add del mod">
          <ac:chgData name="庭維 郭" userId="033b7ea52ee14244" providerId="LiveId" clId="{F89ECE9B-850F-4007-88B8-B9FAD7791136}" dt="2022-04-07T17:50:17.972" v="2803" actId="208"/>
          <ac:picMkLst>
            <pc:docMk/>
            <pc:sldMk cId="3463796788" sldId="263"/>
            <ac:picMk id="12" creationId="{89F09788-2256-47EC-BE9D-3C0A262E0407}"/>
          </ac:picMkLst>
        </pc:picChg>
        <pc:picChg chg="add del mod">
          <ac:chgData name="庭維 郭" userId="033b7ea52ee14244" providerId="LiveId" clId="{F89ECE9B-850F-4007-88B8-B9FAD7791136}" dt="2022-04-07T17:48:55.735" v="2756"/>
          <ac:picMkLst>
            <pc:docMk/>
            <pc:sldMk cId="3463796788" sldId="263"/>
            <ac:picMk id="28" creationId="{12B86136-BB57-4AE6-9F29-9469167FDE89}"/>
          </ac:picMkLst>
        </pc:picChg>
        <pc:picChg chg="mod">
          <ac:chgData name="庭維 郭" userId="033b7ea52ee14244" providerId="LiveId" clId="{F89ECE9B-850F-4007-88B8-B9FAD7791136}" dt="2022-04-07T17:49:29.324" v="2787" actId="571"/>
          <ac:picMkLst>
            <pc:docMk/>
            <pc:sldMk cId="3463796788" sldId="263"/>
            <ac:picMk id="30" creationId="{C0B7D5E6-F6F1-4E5F-91BB-B2A81E171C2F}"/>
          </ac:picMkLst>
        </pc:picChg>
        <pc:picChg chg="mod">
          <ac:chgData name="庭維 郭" userId="033b7ea52ee14244" providerId="LiveId" clId="{F89ECE9B-850F-4007-88B8-B9FAD7791136}" dt="2022-04-07T17:49:53.159" v="2794" actId="571"/>
          <ac:picMkLst>
            <pc:docMk/>
            <pc:sldMk cId="3463796788" sldId="263"/>
            <ac:picMk id="33" creationId="{1C78BF4E-EFD7-4A53-9CF4-E802A3F4679E}"/>
          </ac:picMkLst>
        </pc:picChg>
        <pc:picChg chg="mod">
          <ac:chgData name="庭維 郭" userId="033b7ea52ee14244" providerId="LiveId" clId="{F89ECE9B-850F-4007-88B8-B9FAD7791136}" dt="2022-04-07T17:49:56.768" v="2796" actId="571"/>
          <ac:picMkLst>
            <pc:docMk/>
            <pc:sldMk cId="3463796788" sldId="263"/>
            <ac:picMk id="39" creationId="{05DA12EE-DCD6-49DB-A536-3B4A51A6230D}"/>
          </ac:picMkLst>
        </pc:picChg>
        <pc:picChg chg="mod">
          <ac:chgData name="庭維 郭" userId="033b7ea52ee14244" providerId="LiveId" clId="{F89ECE9B-850F-4007-88B8-B9FAD7791136}" dt="2022-04-07T17:50:01.857" v="2797" actId="571"/>
          <ac:picMkLst>
            <pc:docMk/>
            <pc:sldMk cId="3463796788" sldId="263"/>
            <ac:picMk id="42" creationId="{6FC96A2C-BC87-4DE2-92C8-12F5AC6C09AC}"/>
          </ac:picMkLst>
        </pc:picChg>
        <pc:picChg chg="mod">
          <ac:chgData name="庭維 郭" userId="033b7ea52ee14244" providerId="LiveId" clId="{F89ECE9B-850F-4007-88B8-B9FAD7791136}" dt="2022-04-07T17:51:04.070" v="2816" actId="14100"/>
          <ac:picMkLst>
            <pc:docMk/>
            <pc:sldMk cId="3463796788" sldId="263"/>
            <ac:picMk id="45" creationId="{3AA49EC2-0E7B-4776-9788-FC422D58A006}"/>
          </ac:picMkLst>
        </pc:picChg>
        <pc:picChg chg="mod">
          <ac:chgData name="庭維 郭" userId="033b7ea52ee14244" providerId="LiveId" clId="{F89ECE9B-850F-4007-88B8-B9FAD7791136}" dt="2022-04-07T17:51:30.198" v="2819" actId="14100"/>
          <ac:picMkLst>
            <pc:docMk/>
            <pc:sldMk cId="3463796788" sldId="263"/>
            <ac:picMk id="48" creationId="{F9B96C6A-4399-4414-AA4D-E5F09DBDABC5}"/>
          </ac:picMkLst>
        </pc:picChg>
      </pc:sldChg>
      <pc:sldChg chg="add del">
        <pc:chgData name="庭維 郭" userId="033b7ea52ee14244" providerId="LiveId" clId="{F89ECE9B-850F-4007-88B8-B9FAD7791136}" dt="2022-04-08T11:54:07.964" v="3531"/>
        <pc:sldMkLst>
          <pc:docMk/>
          <pc:sldMk cId="405454238" sldId="264"/>
        </pc:sldMkLst>
      </pc:sldChg>
      <pc:sldChg chg="addSp delSp modSp add mod modNotesTx">
        <pc:chgData name="庭維 郭" userId="033b7ea52ee14244" providerId="LiveId" clId="{F89ECE9B-850F-4007-88B8-B9FAD7791136}" dt="2022-04-08T16:11:32.745" v="6585" actId="2710"/>
        <pc:sldMkLst>
          <pc:docMk/>
          <pc:sldMk cId="3245874270" sldId="264"/>
        </pc:sldMkLst>
        <pc:spChg chg="add del mod">
          <ac:chgData name="庭維 郭" userId="033b7ea52ee14244" providerId="LiveId" clId="{F89ECE9B-850F-4007-88B8-B9FAD7791136}" dt="2022-04-08T12:06:17.326" v="4356" actId="478"/>
          <ac:spMkLst>
            <pc:docMk/>
            <pc:sldMk cId="3245874270" sldId="264"/>
            <ac:spMk id="4" creationId="{F1026E2D-FB0C-4EB3-868A-5AB8555F23E1}"/>
          </ac:spMkLst>
        </pc:spChg>
        <pc:spChg chg="add mod">
          <ac:chgData name="庭維 郭" userId="033b7ea52ee14244" providerId="LiveId" clId="{F89ECE9B-850F-4007-88B8-B9FAD7791136}" dt="2022-04-08T12:09:53.891" v="4788" actId="1076"/>
          <ac:spMkLst>
            <pc:docMk/>
            <pc:sldMk cId="3245874270" sldId="264"/>
            <ac:spMk id="5" creationId="{9226A637-7EE8-49A2-ABC8-660DA3872CF6}"/>
          </ac:spMkLst>
        </pc:spChg>
        <pc:spChg chg="add mod">
          <ac:chgData name="庭維 郭" userId="033b7ea52ee14244" providerId="LiveId" clId="{F89ECE9B-850F-4007-88B8-B9FAD7791136}" dt="2022-04-08T12:09:53.891" v="4788" actId="1076"/>
          <ac:spMkLst>
            <pc:docMk/>
            <pc:sldMk cId="3245874270" sldId="264"/>
            <ac:spMk id="18" creationId="{1AEC3F41-C370-4661-B791-E49CC9AD7B8F}"/>
          </ac:spMkLst>
        </pc:spChg>
        <pc:spChg chg="mod">
          <ac:chgData name="庭維 郭" userId="033b7ea52ee14244" providerId="LiveId" clId="{F89ECE9B-850F-4007-88B8-B9FAD7791136}" dt="2022-04-08T11:54:49.331" v="3592"/>
          <ac:spMkLst>
            <pc:docMk/>
            <pc:sldMk cId="3245874270" sldId="264"/>
            <ac:spMk id="19" creationId="{8E2DB1E4-BB82-4882-BC43-F0935D3A2AF8}"/>
          </ac:spMkLst>
        </pc:spChg>
        <pc:spChg chg="add mod">
          <ac:chgData name="庭維 郭" userId="033b7ea52ee14244" providerId="LiveId" clId="{F89ECE9B-850F-4007-88B8-B9FAD7791136}" dt="2022-04-08T12:09:53.891" v="4788" actId="1076"/>
          <ac:spMkLst>
            <pc:docMk/>
            <pc:sldMk cId="3245874270" sldId="264"/>
            <ac:spMk id="20" creationId="{06A9BC4D-37E7-4204-B78B-C3091221A0DB}"/>
          </ac:spMkLst>
        </pc:spChg>
        <pc:spChg chg="add mod">
          <ac:chgData name="庭維 郭" userId="033b7ea52ee14244" providerId="LiveId" clId="{F89ECE9B-850F-4007-88B8-B9FAD7791136}" dt="2022-04-08T16:11:32.745" v="6585" actId="2710"/>
          <ac:spMkLst>
            <pc:docMk/>
            <pc:sldMk cId="3245874270" sldId="264"/>
            <ac:spMk id="21" creationId="{36B62947-4E9A-4F8D-A191-4FB39320AAE1}"/>
          </ac:spMkLst>
        </pc:spChg>
        <pc:spChg chg="mod">
          <ac:chgData name="庭維 郭" userId="033b7ea52ee14244" providerId="LiveId" clId="{F89ECE9B-850F-4007-88B8-B9FAD7791136}" dt="2022-04-08T12:10:22.382" v="4795" actId="1076"/>
          <ac:spMkLst>
            <pc:docMk/>
            <pc:sldMk cId="3245874270" sldId="264"/>
            <ac:spMk id="50" creationId="{8F6C4A40-287A-498B-8EDF-0C947217589E}"/>
          </ac:spMkLst>
        </pc:spChg>
        <pc:grpChg chg="del">
          <ac:chgData name="庭維 郭" userId="033b7ea52ee14244" providerId="LiveId" clId="{F89ECE9B-850F-4007-88B8-B9FAD7791136}" dt="2022-04-08T11:55:38.603" v="3593" actId="478"/>
          <ac:grpSpMkLst>
            <pc:docMk/>
            <pc:sldMk cId="3245874270" sldId="264"/>
            <ac:grpSpMk id="17" creationId="{C9D8749E-82C7-445A-ADE4-17755D6F50F8}"/>
          </ac:grpSpMkLst>
        </pc:grpChg>
        <pc:picChg chg="add mod modCrop">
          <ac:chgData name="庭維 郭" userId="033b7ea52ee14244" providerId="LiveId" clId="{F89ECE9B-850F-4007-88B8-B9FAD7791136}" dt="2022-04-08T12:10:22.382" v="4795" actId="1076"/>
          <ac:picMkLst>
            <pc:docMk/>
            <pc:sldMk cId="3245874270" sldId="264"/>
            <ac:picMk id="3" creationId="{AC509F12-5398-4311-A41C-DFE7B85D574C}"/>
          </ac:picMkLst>
        </pc:picChg>
        <pc:picChg chg="add mod modCrop">
          <ac:chgData name="庭維 郭" userId="033b7ea52ee14244" providerId="LiveId" clId="{F89ECE9B-850F-4007-88B8-B9FAD7791136}" dt="2022-04-08T12:29:11.803" v="5365" actId="1076"/>
          <ac:picMkLst>
            <pc:docMk/>
            <pc:sldMk cId="3245874270" sldId="264"/>
            <ac:picMk id="7" creationId="{DEA535A9-6F20-451A-B202-CD68213F3DED}"/>
          </ac:picMkLst>
        </pc:picChg>
        <pc:picChg chg="add mod modCrop">
          <ac:chgData name="庭維 郭" userId="033b7ea52ee14244" providerId="LiveId" clId="{F89ECE9B-850F-4007-88B8-B9FAD7791136}" dt="2022-04-08T12:29:09.134" v="5364" actId="1076"/>
          <ac:picMkLst>
            <pc:docMk/>
            <pc:sldMk cId="3245874270" sldId="264"/>
            <ac:picMk id="9" creationId="{D6B92629-2362-499D-ABD9-7F9A8DDA2600}"/>
          </ac:picMkLst>
        </pc:picChg>
        <pc:picChg chg="add del">
          <ac:chgData name="庭維 郭" userId="033b7ea52ee14244" providerId="LiveId" clId="{F89ECE9B-850F-4007-88B8-B9FAD7791136}" dt="2022-04-08T13:47:45.989" v="5438" actId="478"/>
          <ac:picMkLst>
            <pc:docMk/>
            <pc:sldMk cId="3245874270" sldId="264"/>
            <ac:picMk id="11" creationId="{5AEE801C-6940-4D0D-8AD5-519522CF283C}"/>
          </ac:picMkLst>
        </pc:picChg>
      </pc:sldChg>
      <pc:sldChg chg="addSp modSp add del mod">
        <pc:chgData name="庭維 郭" userId="033b7ea52ee14244" providerId="LiveId" clId="{F89ECE9B-850F-4007-88B8-B9FAD7791136}" dt="2022-04-08T14:42:00.266" v="5912" actId="47"/>
        <pc:sldMkLst>
          <pc:docMk/>
          <pc:sldMk cId="3455885542" sldId="265"/>
        </pc:sldMkLst>
        <pc:spChg chg="mod">
          <ac:chgData name="庭維 郭" userId="033b7ea52ee14244" providerId="LiveId" clId="{F89ECE9B-850F-4007-88B8-B9FAD7791136}" dt="2022-04-08T14:31:08.226" v="5574" actId="164"/>
          <ac:spMkLst>
            <pc:docMk/>
            <pc:sldMk cId="3455885542" sldId="265"/>
            <ac:spMk id="5" creationId="{9226A637-7EE8-49A2-ABC8-660DA3872CF6}"/>
          </ac:spMkLst>
        </pc:spChg>
        <pc:spChg chg="mod">
          <ac:chgData name="庭維 郭" userId="033b7ea52ee14244" providerId="LiveId" clId="{F89ECE9B-850F-4007-88B8-B9FAD7791136}" dt="2022-04-08T14:31:08.226" v="5574" actId="164"/>
          <ac:spMkLst>
            <pc:docMk/>
            <pc:sldMk cId="3455885542" sldId="265"/>
            <ac:spMk id="18" creationId="{1AEC3F41-C370-4661-B791-E49CC9AD7B8F}"/>
          </ac:spMkLst>
        </pc:spChg>
        <pc:spChg chg="mod">
          <ac:chgData name="庭維 郭" userId="033b7ea52ee14244" providerId="LiveId" clId="{F89ECE9B-850F-4007-88B8-B9FAD7791136}" dt="2022-04-08T14:33:48.199" v="5601" actId="14100"/>
          <ac:spMkLst>
            <pc:docMk/>
            <pc:sldMk cId="3455885542" sldId="265"/>
            <ac:spMk id="19" creationId="{8E2DB1E4-BB82-4882-BC43-F0935D3A2AF8}"/>
          </ac:spMkLst>
        </pc:spChg>
        <pc:spChg chg="mod">
          <ac:chgData name="庭維 郭" userId="033b7ea52ee14244" providerId="LiveId" clId="{F89ECE9B-850F-4007-88B8-B9FAD7791136}" dt="2022-04-08T14:31:08.226" v="5574" actId="164"/>
          <ac:spMkLst>
            <pc:docMk/>
            <pc:sldMk cId="3455885542" sldId="265"/>
            <ac:spMk id="20" creationId="{06A9BC4D-37E7-4204-B78B-C3091221A0DB}"/>
          </ac:spMkLst>
        </pc:spChg>
        <pc:spChg chg="mod">
          <ac:chgData name="庭維 郭" userId="033b7ea52ee14244" providerId="LiveId" clId="{F89ECE9B-850F-4007-88B8-B9FAD7791136}" dt="2022-04-08T14:32:19.346" v="5595" actId="1036"/>
          <ac:spMkLst>
            <pc:docMk/>
            <pc:sldMk cId="3455885542" sldId="265"/>
            <ac:spMk id="21" creationId="{36B62947-4E9A-4F8D-A191-4FB39320AAE1}"/>
          </ac:spMkLst>
        </pc:spChg>
        <pc:grpChg chg="add mod">
          <ac:chgData name="庭維 郭" userId="033b7ea52ee14244" providerId="LiveId" clId="{F89ECE9B-850F-4007-88B8-B9FAD7791136}" dt="2022-04-08T14:31:08.226" v="5574" actId="164"/>
          <ac:grpSpMkLst>
            <pc:docMk/>
            <pc:sldMk cId="3455885542" sldId="265"/>
            <ac:grpSpMk id="2" creationId="{EF42A16E-04AB-4B4B-8EDD-AF08B9333812}"/>
          </ac:grpSpMkLst>
        </pc:grpChg>
        <pc:picChg chg="mod">
          <ac:chgData name="庭維 郭" userId="033b7ea52ee14244" providerId="LiveId" clId="{F89ECE9B-850F-4007-88B8-B9FAD7791136}" dt="2022-04-08T14:31:08.226" v="5574" actId="164"/>
          <ac:picMkLst>
            <pc:docMk/>
            <pc:sldMk cId="3455885542" sldId="265"/>
            <ac:picMk id="3" creationId="{AC509F12-5398-4311-A41C-DFE7B85D574C}"/>
          </ac:picMkLst>
        </pc:picChg>
        <pc:picChg chg="mod">
          <ac:chgData name="庭維 郭" userId="033b7ea52ee14244" providerId="LiveId" clId="{F89ECE9B-850F-4007-88B8-B9FAD7791136}" dt="2022-04-08T14:31:15.557" v="5576" actId="1076"/>
          <ac:picMkLst>
            <pc:docMk/>
            <pc:sldMk cId="3455885542" sldId="265"/>
            <ac:picMk id="7" creationId="{DEA535A9-6F20-451A-B202-CD68213F3DED}"/>
          </ac:picMkLst>
        </pc:picChg>
        <pc:picChg chg="mod">
          <ac:chgData name="庭維 郭" userId="033b7ea52ee14244" providerId="LiveId" clId="{F89ECE9B-850F-4007-88B8-B9FAD7791136}" dt="2022-04-08T14:31:13.465" v="5575" actId="1076"/>
          <ac:picMkLst>
            <pc:docMk/>
            <pc:sldMk cId="3455885542" sldId="265"/>
            <ac:picMk id="9" creationId="{D6B92629-2362-499D-ABD9-7F9A8DDA2600}"/>
          </ac:picMkLst>
        </pc:picChg>
      </pc:sldChg>
      <pc:sldChg chg="addSp delSp modSp add mod modNotesTx">
        <pc:chgData name="庭維 郭" userId="033b7ea52ee14244" providerId="LiveId" clId="{F89ECE9B-850F-4007-88B8-B9FAD7791136}" dt="2022-04-08T14:38:04.610" v="5808" actId="478"/>
        <pc:sldMkLst>
          <pc:docMk/>
          <pc:sldMk cId="696401502" sldId="266"/>
        </pc:sldMkLst>
        <pc:spChg chg="add del mod">
          <ac:chgData name="庭維 郭" userId="033b7ea52ee14244" providerId="LiveId" clId="{F89ECE9B-850F-4007-88B8-B9FAD7791136}" dt="2022-04-08T13:48:37.263" v="5492" actId="478"/>
          <ac:spMkLst>
            <pc:docMk/>
            <pc:sldMk cId="696401502" sldId="266"/>
            <ac:spMk id="4" creationId="{44F01792-B07A-4B50-AD7D-BF48079B49D2}"/>
          </ac:spMkLst>
        </pc:spChg>
        <pc:spChg chg="del">
          <ac:chgData name="庭維 郭" userId="033b7ea52ee14244" providerId="LiveId" clId="{F89ECE9B-850F-4007-88B8-B9FAD7791136}" dt="2022-04-08T13:48:46.182" v="5500" actId="478"/>
          <ac:spMkLst>
            <pc:docMk/>
            <pc:sldMk cId="696401502" sldId="266"/>
            <ac:spMk id="5" creationId="{9226A637-7EE8-49A2-ABC8-660DA3872CF6}"/>
          </ac:spMkLst>
        </pc:spChg>
        <pc:spChg chg="add mod">
          <ac:chgData name="庭維 郭" userId="033b7ea52ee14244" providerId="LiveId" clId="{F89ECE9B-850F-4007-88B8-B9FAD7791136}" dt="2022-04-08T14:37:42.902" v="5806" actId="1076"/>
          <ac:spMkLst>
            <pc:docMk/>
            <pc:sldMk cId="696401502" sldId="266"/>
            <ac:spMk id="14" creationId="{A60819D5-9D2E-4A53-AC62-2F5F61DF4C50}"/>
          </ac:spMkLst>
        </pc:spChg>
        <pc:spChg chg="add mod">
          <ac:chgData name="庭維 郭" userId="033b7ea52ee14244" providerId="LiveId" clId="{F89ECE9B-850F-4007-88B8-B9FAD7791136}" dt="2022-04-08T14:37:36.492" v="5805" actId="1076"/>
          <ac:spMkLst>
            <pc:docMk/>
            <pc:sldMk cId="696401502" sldId="266"/>
            <ac:spMk id="15" creationId="{63C119BB-16B1-4EBE-9409-64685BF97AD7}"/>
          </ac:spMkLst>
        </pc:spChg>
        <pc:spChg chg="add del mod">
          <ac:chgData name="庭維 郭" userId="033b7ea52ee14244" providerId="LiveId" clId="{F89ECE9B-850F-4007-88B8-B9FAD7791136}" dt="2022-04-08T14:34:04.103" v="5604" actId="478"/>
          <ac:spMkLst>
            <pc:docMk/>
            <pc:sldMk cId="696401502" sldId="266"/>
            <ac:spMk id="17" creationId="{E1EEA300-0298-4D0C-A42E-5FC7A1ACC91B}"/>
          </ac:spMkLst>
        </pc:spChg>
        <pc:spChg chg="del">
          <ac:chgData name="庭維 郭" userId="033b7ea52ee14244" providerId="LiveId" clId="{F89ECE9B-850F-4007-88B8-B9FAD7791136}" dt="2022-04-08T13:48:46.182" v="5500" actId="478"/>
          <ac:spMkLst>
            <pc:docMk/>
            <pc:sldMk cId="696401502" sldId="266"/>
            <ac:spMk id="18" creationId="{1AEC3F41-C370-4661-B791-E49CC9AD7B8F}"/>
          </ac:spMkLst>
        </pc:spChg>
        <pc:spChg chg="mod">
          <ac:chgData name="庭維 郭" userId="033b7ea52ee14244" providerId="LiveId" clId="{F89ECE9B-850F-4007-88B8-B9FAD7791136}" dt="2022-04-08T14:34:08.509" v="5606" actId="14100"/>
          <ac:spMkLst>
            <pc:docMk/>
            <pc:sldMk cId="696401502" sldId="266"/>
            <ac:spMk id="19" creationId="{8E2DB1E4-BB82-4882-BC43-F0935D3A2AF8}"/>
          </ac:spMkLst>
        </pc:spChg>
        <pc:spChg chg="del">
          <ac:chgData name="庭維 郭" userId="033b7ea52ee14244" providerId="LiveId" clId="{F89ECE9B-850F-4007-88B8-B9FAD7791136}" dt="2022-04-08T13:48:46.182" v="5500" actId="478"/>
          <ac:spMkLst>
            <pc:docMk/>
            <pc:sldMk cId="696401502" sldId="266"/>
            <ac:spMk id="20" creationId="{06A9BC4D-37E7-4204-B78B-C3091221A0DB}"/>
          </ac:spMkLst>
        </pc:spChg>
        <pc:spChg chg="add del mod">
          <ac:chgData name="庭維 郭" userId="033b7ea52ee14244" providerId="LiveId" clId="{F89ECE9B-850F-4007-88B8-B9FAD7791136}" dt="2022-04-08T13:49:41.692" v="5540" actId="1076"/>
          <ac:spMkLst>
            <pc:docMk/>
            <pc:sldMk cId="696401502" sldId="266"/>
            <ac:spMk id="21" creationId="{36B62947-4E9A-4F8D-A191-4FB39320AAE1}"/>
          </ac:spMkLst>
        </pc:spChg>
        <pc:spChg chg="del">
          <ac:chgData name="庭維 郭" userId="033b7ea52ee14244" providerId="LiveId" clId="{F89ECE9B-850F-4007-88B8-B9FAD7791136}" dt="2022-04-08T13:48:35.921" v="5491" actId="478"/>
          <ac:spMkLst>
            <pc:docMk/>
            <pc:sldMk cId="696401502" sldId="266"/>
            <ac:spMk id="50" creationId="{8F6C4A40-287A-498B-8EDF-0C947217589E}"/>
          </ac:spMkLst>
        </pc:spChg>
        <pc:picChg chg="del">
          <ac:chgData name="庭維 郭" userId="033b7ea52ee14244" providerId="LiveId" clId="{F89ECE9B-850F-4007-88B8-B9FAD7791136}" dt="2022-04-08T13:48:44.764" v="5497" actId="478"/>
          <ac:picMkLst>
            <pc:docMk/>
            <pc:sldMk cId="696401502" sldId="266"/>
            <ac:picMk id="3" creationId="{AC509F12-5398-4311-A41C-DFE7B85D574C}"/>
          </ac:picMkLst>
        </pc:picChg>
        <pc:picChg chg="del">
          <ac:chgData name="庭維 郭" userId="033b7ea52ee14244" providerId="LiveId" clId="{F89ECE9B-850F-4007-88B8-B9FAD7791136}" dt="2022-04-08T13:48:45.539" v="5499" actId="478"/>
          <ac:picMkLst>
            <pc:docMk/>
            <pc:sldMk cId="696401502" sldId="266"/>
            <ac:picMk id="7" creationId="{DEA535A9-6F20-451A-B202-CD68213F3DED}"/>
          </ac:picMkLst>
        </pc:picChg>
        <pc:picChg chg="add del">
          <ac:chgData name="庭維 郭" userId="033b7ea52ee14244" providerId="LiveId" clId="{F89ECE9B-850F-4007-88B8-B9FAD7791136}" dt="2022-04-08T14:38:04.610" v="5808" actId="478"/>
          <ac:picMkLst>
            <pc:docMk/>
            <pc:sldMk cId="696401502" sldId="266"/>
            <ac:picMk id="8" creationId="{BAFFEDAC-07DF-4D24-BF04-911A7A01E300}"/>
          </ac:picMkLst>
        </pc:picChg>
        <pc:picChg chg="add del">
          <ac:chgData name="庭維 郭" userId="033b7ea52ee14244" providerId="LiveId" clId="{F89ECE9B-850F-4007-88B8-B9FAD7791136}" dt="2022-04-08T13:48:45.127" v="5498" actId="478"/>
          <ac:picMkLst>
            <pc:docMk/>
            <pc:sldMk cId="696401502" sldId="266"/>
            <ac:picMk id="9" creationId="{D6B92629-2362-499D-ABD9-7F9A8DDA2600}"/>
          </ac:picMkLst>
        </pc:picChg>
        <pc:picChg chg="add del mod">
          <ac:chgData name="庭維 郭" userId="033b7ea52ee14244" providerId="LiveId" clId="{F89ECE9B-850F-4007-88B8-B9FAD7791136}" dt="2022-04-08T13:49:03.908" v="5505" actId="478"/>
          <ac:picMkLst>
            <pc:docMk/>
            <pc:sldMk cId="696401502" sldId="266"/>
            <ac:picMk id="13" creationId="{9CFB66D7-FE12-4BBF-B3BD-09F5FFC5F09F}"/>
          </ac:picMkLst>
        </pc:picChg>
        <pc:picChg chg="add mod">
          <ac:chgData name="庭維 郭" userId="033b7ea52ee14244" providerId="LiveId" clId="{F89ECE9B-850F-4007-88B8-B9FAD7791136}" dt="2022-04-08T14:34:01.185" v="5603" actId="1076"/>
          <ac:picMkLst>
            <pc:docMk/>
            <pc:sldMk cId="696401502" sldId="266"/>
            <ac:picMk id="1026" creationId="{B8302346-4F22-4B40-8A5F-4A40C74B7477}"/>
          </ac:picMkLst>
        </pc:picChg>
      </pc:sldChg>
      <pc:sldChg chg="addSp delSp modSp add mod">
        <pc:chgData name="庭維 郭" userId="033b7ea52ee14244" providerId="LiveId" clId="{F89ECE9B-850F-4007-88B8-B9FAD7791136}" dt="2022-04-08T14:57:23.514" v="6232" actId="14100"/>
        <pc:sldMkLst>
          <pc:docMk/>
          <pc:sldMk cId="1587664180" sldId="267"/>
        </pc:sldMkLst>
        <pc:spChg chg="add mod">
          <ac:chgData name="庭維 郭" userId="033b7ea52ee14244" providerId="LiveId" clId="{F89ECE9B-850F-4007-88B8-B9FAD7791136}" dt="2022-04-08T14:57:23.514" v="6232" actId="14100"/>
          <ac:spMkLst>
            <pc:docMk/>
            <pc:sldMk cId="1587664180" sldId="267"/>
            <ac:spMk id="4" creationId="{6C907625-5DC3-4E0F-B86B-B1DC50BAFB5D}"/>
          </ac:spMkLst>
        </pc:spChg>
        <pc:spChg chg="add mod">
          <ac:chgData name="庭維 郭" userId="033b7ea52ee14244" providerId="LiveId" clId="{F89ECE9B-850F-4007-88B8-B9FAD7791136}" dt="2022-04-08T14:52:06.944" v="6220" actId="20577"/>
          <ac:spMkLst>
            <pc:docMk/>
            <pc:sldMk cId="1587664180" sldId="267"/>
            <ac:spMk id="9" creationId="{8ECA91BB-8D55-4FA6-A4F2-0605D103F977}"/>
          </ac:spMkLst>
        </pc:spChg>
        <pc:spChg chg="add mod">
          <ac:chgData name="庭維 郭" userId="033b7ea52ee14244" providerId="LiveId" clId="{F89ECE9B-850F-4007-88B8-B9FAD7791136}" dt="2022-04-08T14:57:14" v="6231" actId="14100"/>
          <ac:spMkLst>
            <pc:docMk/>
            <pc:sldMk cId="1587664180" sldId="267"/>
            <ac:spMk id="11" creationId="{F8404795-67C4-4CC4-A3FA-124BE9DD67B6}"/>
          </ac:spMkLst>
        </pc:spChg>
        <pc:spChg chg="del">
          <ac:chgData name="庭維 郭" userId="033b7ea52ee14244" providerId="LiveId" clId="{F89ECE9B-850F-4007-88B8-B9FAD7791136}" dt="2022-04-08T14:38:24.901" v="5832" actId="478"/>
          <ac:spMkLst>
            <pc:docMk/>
            <pc:sldMk cId="1587664180" sldId="267"/>
            <ac:spMk id="14" creationId="{A60819D5-9D2E-4A53-AC62-2F5F61DF4C50}"/>
          </ac:spMkLst>
        </pc:spChg>
        <pc:spChg chg="del">
          <ac:chgData name="庭維 郭" userId="033b7ea52ee14244" providerId="LiveId" clId="{F89ECE9B-850F-4007-88B8-B9FAD7791136}" dt="2022-04-08T14:38:26.292" v="5834" actId="478"/>
          <ac:spMkLst>
            <pc:docMk/>
            <pc:sldMk cId="1587664180" sldId="267"/>
            <ac:spMk id="15" creationId="{63C119BB-16B1-4EBE-9409-64685BF97AD7}"/>
          </ac:spMkLst>
        </pc:spChg>
        <pc:spChg chg="mod">
          <ac:chgData name="庭維 郭" userId="033b7ea52ee14244" providerId="LiveId" clId="{F89ECE9B-850F-4007-88B8-B9FAD7791136}" dt="2022-04-08T14:38:16.689" v="5829" actId="20577"/>
          <ac:spMkLst>
            <pc:docMk/>
            <pc:sldMk cId="1587664180" sldId="267"/>
            <ac:spMk id="19" creationId="{8E2DB1E4-BB82-4882-BC43-F0935D3A2AF8}"/>
          </ac:spMkLst>
        </pc:spChg>
        <pc:spChg chg="add del mod">
          <ac:chgData name="庭維 郭" userId="033b7ea52ee14244" providerId="LiveId" clId="{F89ECE9B-850F-4007-88B8-B9FAD7791136}" dt="2022-04-08T14:48:50.820" v="5921" actId="14100"/>
          <ac:spMkLst>
            <pc:docMk/>
            <pc:sldMk cId="1587664180" sldId="267"/>
            <ac:spMk id="21" creationId="{36B62947-4E9A-4F8D-A191-4FB39320AAE1}"/>
          </ac:spMkLst>
        </pc:spChg>
        <pc:picChg chg="add mod">
          <ac:chgData name="庭維 郭" userId="033b7ea52ee14244" providerId="LiveId" clId="{F89ECE9B-850F-4007-88B8-B9FAD7791136}" dt="2022-04-08T14:48:47.082" v="5920" actId="1035"/>
          <ac:picMkLst>
            <pc:docMk/>
            <pc:sldMk cId="1587664180" sldId="267"/>
            <ac:picMk id="3" creationId="{C4DAC9E7-E8D2-4AEC-AAAC-0F7543643C3B}"/>
          </ac:picMkLst>
        </pc:picChg>
        <pc:picChg chg="del">
          <ac:chgData name="庭維 郭" userId="033b7ea52ee14244" providerId="LiveId" clId="{F89ECE9B-850F-4007-88B8-B9FAD7791136}" dt="2022-04-08T14:38:25.282" v="5833" actId="478"/>
          <ac:picMkLst>
            <pc:docMk/>
            <pc:sldMk cId="1587664180" sldId="267"/>
            <ac:picMk id="1026" creationId="{B8302346-4F22-4B40-8A5F-4A40C74B7477}"/>
          </ac:picMkLst>
        </pc:picChg>
      </pc:sldChg>
      <pc:sldChg chg="add">
        <pc:chgData name="庭維 郭" userId="033b7ea52ee14244" providerId="LiveId" clId="{F89ECE9B-850F-4007-88B8-B9FAD7791136}" dt="2022-04-08T16:18:35.819" v="6586"/>
        <pc:sldMkLst>
          <pc:docMk/>
          <pc:sldMk cId="1391096129" sldId="268"/>
        </pc:sldMkLst>
      </pc:sldChg>
    </pc:docChg>
  </pc:docChgLst>
  <pc:docChgLst>
    <pc:chgData name="庭維 郭" userId="033b7ea52ee14244" providerId="LiveId" clId="{298B18EC-A712-4423-8254-7FD9239AE695}"/>
    <pc:docChg chg="undo custSel addSld modSld">
      <pc:chgData name="庭維 郭" userId="033b7ea52ee14244" providerId="LiveId" clId="{298B18EC-A712-4423-8254-7FD9239AE695}" dt="2022-04-11T16:39:01.556" v="759" actId="14100"/>
      <pc:docMkLst>
        <pc:docMk/>
      </pc:docMkLst>
      <pc:sldChg chg="modSp mod">
        <pc:chgData name="庭維 郭" userId="033b7ea52ee14244" providerId="LiveId" clId="{298B18EC-A712-4423-8254-7FD9239AE695}" dt="2022-04-11T16:36:36.158" v="578" actId="1076"/>
        <pc:sldMkLst>
          <pc:docMk/>
          <pc:sldMk cId="1587664180" sldId="267"/>
        </pc:sldMkLst>
        <pc:spChg chg="mod">
          <ac:chgData name="庭維 郭" userId="033b7ea52ee14244" providerId="LiveId" clId="{298B18EC-A712-4423-8254-7FD9239AE695}" dt="2022-04-11T16:36:36.158" v="578" actId="1076"/>
          <ac:spMkLst>
            <pc:docMk/>
            <pc:sldMk cId="1587664180" sldId="267"/>
            <ac:spMk id="9" creationId="{8ECA91BB-8D55-4FA6-A4F2-0605D103F977}"/>
          </ac:spMkLst>
        </pc:spChg>
        <pc:spChg chg="mod">
          <ac:chgData name="庭維 郭" userId="033b7ea52ee14244" providerId="LiveId" clId="{298B18EC-A712-4423-8254-7FD9239AE695}" dt="2022-04-11T16:33:32.531" v="479" actId="14100"/>
          <ac:spMkLst>
            <pc:docMk/>
            <pc:sldMk cId="1587664180" sldId="267"/>
            <ac:spMk id="11" creationId="{F8404795-67C4-4CC4-A3FA-124BE9DD67B6}"/>
          </ac:spMkLst>
        </pc:spChg>
        <pc:spChg chg="mod">
          <ac:chgData name="庭維 郭" userId="033b7ea52ee14244" providerId="LiveId" clId="{298B18EC-A712-4423-8254-7FD9239AE695}" dt="2022-04-11T16:21:11.039" v="132" actId="1076"/>
          <ac:spMkLst>
            <pc:docMk/>
            <pc:sldMk cId="1587664180" sldId="267"/>
            <ac:spMk id="21" creationId="{36B62947-4E9A-4F8D-A191-4FB39320AAE1}"/>
          </ac:spMkLst>
        </pc:spChg>
        <pc:picChg chg="mod">
          <ac:chgData name="庭維 郭" userId="033b7ea52ee14244" providerId="LiveId" clId="{298B18EC-A712-4423-8254-7FD9239AE695}" dt="2022-04-11T16:21:16.559" v="133" actId="1076"/>
          <ac:picMkLst>
            <pc:docMk/>
            <pc:sldMk cId="1587664180" sldId="267"/>
            <ac:picMk id="3" creationId="{C4DAC9E7-E8D2-4AEC-AAAC-0F7543643C3B}"/>
          </ac:picMkLst>
        </pc:picChg>
      </pc:sldChg>
      <pc:sldChg chg="addSp delSp modSp add mod">
        <pc:chgData name="庭維 郭" userId="033b7ea52ee14244" providerId="LiveId" clId="{298B18EC-A712-4423-8254-7FD9239AE695}" dt="2022-04-11T16:39:01.556" v="759" actId="14100"/>
        <pc:sldMkLst>
          <pc:docMk/>
          <pc:sldMk cId="3114135687" sldId="274"/>
        </pc:sldMkLst>
        <pc:spChg chg="mod">
          <ac:chgData name="庭維 郭" userId="033b7ea52ee14244" providerId="LiveId" clId="{298B18EC-A712-4423-8254-7FD9239AE695}" dt="2022-04-11T16:39:01.556" v="759" actId="14100"/>
          <ac:spMkLst>
            <pc:docMk/>
            <pc:sldMk cId="3114135687" sldId="274"/>
            <ac:spMk id="9" creationId="{8ECA91BB-8D55-4FA6-A4F2-0605D103F977}"/>
          </ac:spMkLst>
        </pc:spChg>
        <pc:spChg chg="mod">
          <ac:chgData name="庭維 郭" userId="033b7ea52ee14244" providerId="LiveId" clId="{298B18EC-A712-4423-8254-7FD9239AE695}" dt="2022-04-11T16:35:03.760" v="572" actId="14100"/>
          <ac:spMkLst>
            <pc:docMk/>
            <pc:sldMk cId="3114135687" sldId="274"/>
            <ac:spMk id="11" creationId="{F8404795-67C4-4CC4-A3FA-124BE9DD67B6}"/>
          </ac:spMkLst>
        </pc:spChg>
        <pc:spChg chg="mod">
          <ac:chgData name="庭維 郭" userId="033b7ea52ee14244" providerId="LiveId" clId="{298B18EC-A712-4423-8254-7FD9239AE695}" dt="2022-04-11T16:23:03.880" v="278" actId="20577"/>
          <ac:spMkLst>
            <pc:docMk/>
            <pc:sldMk cId="3114135687" sldId="274"/>
            <ac:spMk id="19" creationId="{8E2DB1E4-BB82-4882-BC43-F0935D3A2AF8}"/>
          </ac:spMkLst>
        </pc:spChg>
        <pc:picChg chg="add del">
          <ac:chgData name="庭維 郭" userId="033b7ea52ee14244" providerId="LiveId" clId="{298B18EC-A712-4423-8254-7FD9239AE695}" dt="2022-04-11T16:34:08.465" v="518" actId="22"/>
          <ac:picMkLst>
            <pc:docMk/>
            <pc:sldMk cId="3114135687" sldId="274"/>
            <ac:picMk id="4" creationId="{CF0890DA-80F7-4F03-996F-0EBA493F8B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ADD6B-C56E-41C4-B61D-8F897FA0CDF7}" type="datetimeFigureOut">
              <a:rPr lang="zh-TW" altLang="en-US" smtClean="0"/>
              <a:t>2022/4/15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62F62-EA30-4F5C-B927-935D9C5DC65C}" type="slidenum">
              <a:rPr lang="zh-TW" altLang="en-US" smtClean="0"/>
              <a:t>‹#›</a:t>
            </a:fld>
            <a:endParaRPr lang="zh-TW" altLang="en-US"/>
          </a:p>
        </p:txBody>
      </p:sp>
    </p:spTree>
    <p:extLst>
      <p:ext uri="{BB962C8B-B14F-4D97-AF65-F5344CB8AC3E}">
        <p14:creationId xmlns:p14="http://schemas.microsoft.com/office/powerpoint/2010/main" val="140234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備註：感覺</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rPr>
              <a:t>適應性分佈滯後模型應該是拿來做預測而非找出影響重要的因子</a:t>
            </a:r>
            <a:endParaRPr lang="en-US" altLang="zh-TW" sz="1200" dirty="0">
              <a:solidFill>
                <a:schemeClr val="bg1">
                  <a:lumMod val="65000"/>
                </a:schemeClr>
              </a:solidFill>
              <a:latin typeface="微軟正黑體" panose="020B0604030504040204" pitchFamily="34" charset="-120"/>
              <a:ea typeface="微軟正黑體" panose="020B0604030504040204" pitchFamily="34" charset="-120"/>
            </a:endParaRPr>
          </a:p>
          <a:p>
            <a:r>
              <a:rPr lang="zh-TW" altLang="en-US" dirty="0"/>
              <a:t>便因鑑定應該還是要使用</a:t>
            </a:r>
            <a:r>
              <a:rPr lang="en-US" altLang="zh-TW" dirty="0"/>
              <a:t>LASSO</a:t>
            </a:r>
            <a:r>
              <a:rPr lang="zh-TW" altLang="en-US" dirty="0"/>
              <a:t> 或彈力網</a:t>
            </a:r>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a:t>
            </a:fld>
            <a:endParaRPr lang="zh-TW" altLang="en-US"/>
          </a:p>
        </p:txBody>
      </p:sp>
    </p:spTree>
    <p:extLst>
      <p:ext uri="{BB962C8B-B14F-4D97-AF65-F5344CB8AC3E}">
        <p14:creationId xmlns:p14="http://schemas.microsoft.com/office/powerpoint/2010/main" val="18804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10</a:t>
            </a:fld>
            <a:endParaRPr lang="zh-TW" altLang="en-US"/>
          </a:p>
        </p:txBody>
      </p:sp>
    </p:spTree>
    <p:extLst>
      <p:ext uri="{BB962C8B-B14F-4D97-AF65-F5344CB8AC3E}">
        <p14:creationId xmlns:p14="http://schemas.microsoft.com/office/powerpoint/2010/main" val="1957934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補充各個模型的說明</a:t>
            </a:r>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11</a:t>
            </a:fld>
            <a:endParaRPr lang="zh-TW" altLang="en-US"/>
          </a:p>
        </p:txBody>
      </p:sp>
    </p:spTree>
    <p:extLst>
      <p:ext uri="{BB962C8B-B14F-4D97-AF65-F5344CB8AC3E}">
        <p14:creationId xmlns:p14="http://schemas.microsoft.com/office/powerpoint/2010/main" val="160092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補充各個模型的說明</a:t>
            </a:r>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12</a:t>
            </a:fld>
            <a:endParaRPr lang="zh-TW" altLang="en-US"/>
          </a:p>
        </p:txBody>
      </p:sp>
    </p:spTree>
    <p:extLst>
      <p:ext uri="{BB962C8B-B14F-4D97-AF65-F5344CB8AC3E}">
        <p14:creationId xmlns:p14="http://schemas.microsoft.com/office/powerpoint/2010/main" val="2275432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13</a:t>
            </a:fld>
            <a:endParaRPr lang="zh-TW" altLang="en-US"/>
          </a:p>
        </p:txBody>
      </p:sp>
    </p:spTree>
    <p:extLst>
      <p:ext uri="{BB962C8B-B14F-4D97-AF65-F5344CB8AC3E}">
        <p14:creationId xmlns:p14="http://schemas.microsoft.com/office/powerpoint/2010/main" val="4175039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14</a:t>
            </a:fld>
            <a:endParaRPr lang="zh-TW" altLang="en-US"/>
          </a:p>
        </p:txBody>
      </p:sp>
    </p:spTree>
    <p:extLst>
      <p:ext uri="{BB962C8B-B14F-4D97-AF65-F5344CB8AC3E}">
        <p14:creationId xmlns:p14="http://schemas.microsoft.com/office/powerpoint/2010/main" val="198139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15</a:t>
            </a:fld>
            <a:endParaRPr lang="zh-TW" altLang="en-US"/>
          </a:p>
        </p:txBody>
      </p:sp>
    </p:spTree>
    <p:extLst>
      <p:ext uri="{BB962C8B-B14F-4D97-AF65-F5344CB8AC3E}">
        <p14:creationId xmlns:p14="http://schemas.microsoft.com/office/powerpoint/2010/main" val="956693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16</a:t>
            </a:fld>
            <a:endParaRPr lang="zh-TW" altLang="en-US"/>
          </a:p>
        </p:txBody>
      </p:sp>
    </p:spTree>
    <p:extLst>
      <p:ext uri="{BB962C8B-B14F-4D97-AF65-F5344CB8AC3E}">
        <p14:creationId xmlns:p14="http://schemas.microsoft.com/office/powerpoint/2010/main" val="195054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17</a:t>
            </a:fld>
            <a:endParaRPr lang="zh-TW" altLang="en-US"/>
          </a:p>
        </p:txBody>
      </p:sp>
    </p:spTree>
    <p:extLst>
      <p:ext uri="{BB962C8B-B14F-4D97-AF65-F5344CB8AC3E}">
        <p14:creationId xmlns:p14="http://schemas.microsoft.com/office/powerpoint/2010/main" val="47617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2</a:t>
            </a:fld>
            <a:endParaRPr lang="zh-TW" altLang="en-US"/>
          </a:p>
        </p:txBody>
      </p:sp>
    </p:spTree>
    <p:extLst>
      <p:ext uri="{BB962C8B-B14F-4D97-AF65-F5344CB8AC3E}">
        <p14:creationId xmlns:p14="http://schemas.microsoft.com/office/powerpoint/2010/main" val="62139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3</a:t>
            </a:fld>
            <a:endParaRPr lang="zh-TW" altLang="en-US"/>
          </a:p>
        </p:txBody>
      </p:sp>
    </p:spTree>
    <p:extLst>
      <p:ext uri="{BB962C8B-B14F-4D97-AF65-F5344CB8AC3E}">
        <p14:creationId xmlns:p14="http://schemas.microsoft.com/office/powerpoint/2010/main" val="296607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4</a:t>
            </a:fld>
            <a:endParaRPr lang="zh-TW" altLang="en-US"/>
          </a:p>
        </p:txBody>
      </p:sp>
    </p:spTree>
    <p:extLst>
      <p:ext uri="{BB962C8B-B14F-4D97-AF65-F5344CB8AC3E}">
        <p14:creationId xmlns:p14="http://schemas.microsoft.com/office/powerpoint/2010/main" val="312780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5</a:t>
            </a:fld>
            <a:endParaRPr lang="zh-TW" altLang="en-US"/>
          </a:p>
        </p:txBody>
      </p:sp>
    </p:spTree>
    <p:extLst>
      <p:ext uri="{BB962C8B-B14F-4D97-AF65-F5344CB8AC3E}">
        <p14:creationId xmlns:p14="http://schemas.microsoft.com/office/powerpoint/2010/main" val="1709730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6</a:t>
            </a:fld>
            <a:endParaRPr lang="zh-TW" altLang="en-US"/>
          </a:p>
        </p:txBody>
      </p:sp>
    </p:spTree>
    <p:extLst>
      <p:ext uri="{BB962C8B-B14F-4D97-AF65-F5344CB8AC3E}">
        <p14:creationId xmlns:p14="http://schemas.microsoft.com/office/powerpoint/2010/main" val="1904572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到底這個相似是不是</a:t>
            </a:r>
            <a:r>
              <a:rPr lang="en-US" altLang="zh-TW" dirty="0"/>
              <a:t>KNN</a:t>
            </a:r>
            <a:r>
              <a:rPr lang="zh-TW" altLang="en-US" dirty="0"/>
              <a:t>的相似？</a:t>
            </a:r>
            <a:endParaRPr lang="en-US" altLang="zh-TW" dirty="0"/>
          </a:p>
          <a:p>
            <a:r>
              <a:rPr lang="zh-TW" altLang="en-US" dirty="0"/>
              <a:t>如果是 那是全域域區域都用</a:t>
            </a:r>
            <a:r>
              <a:rPr lang="en-US" altLang="zh-TW" dirty="0"/>
              <a:t>KNN</a:t>
            </a:r>
            <a:r>
              <a:rPr lang="zh-TW" altLang="en-US" dirty="0"/>
              <a:t>的資料？那這樣兩者又差在哪？</a:t>
            </a:r>
            <a:r>
              <a:rPr lang="en-US" altLang="zh-TW" dirty="0"/>
              <a:t>K</a:t>
            </a:r>
            <a:r>
              <a:rPr lang="zh-TW" altLang="en-US" dirty="0"/>
              <a:t>數值不同？</a:t>
            </a:r>
            <a:endParaRPr lang="en-US" altLang="zh-TW" dirty="0"/>
          </a:p>
          <a:p>
            <a:endParaRPr lang="en-US" altLang="zh-TW" dirty="0"/>
          </a:p>
          <a:p>
            <a:r>
              <a:rPr lang="zh-TW" altLang="en-US" dirty="0"/>
              <a:t>抑或是說全域是把所有資料都進去訓練？那後面表三的</a:t>
            </a:r>
            <a:r>
              <a:rPr lang="en-US" altLang="zh-TW" dirty="0"/>
              <a:t>K</a:t>
            </a:r>
            <a:r>
              <a:rPr lang="zh-TW" altLang="en-US" dirty="0"/>
              <a:t>又是甚麼？</a:t>
            </a:r>
            <a:endParaRPr lang="en-US" altLang="zh-TW" dirty="0"/>
          </a:p>
          <a:p>
            <a:endParaRPr lang="en-US" altLang="zh-TW" dirty="0"/>
          </a:p>
          <a:p>
            <a:r>
              <a:rPr lang="zh-TW" altLang="en-US" dirty="0"/>
              <a:t>三千多萬筆怎麼算的</a:t>
            </a:r>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7</a:t>
            </a:fld>
            <a:endParaRPr lang="zh-TW" altLang="en-US"/>
          </a:p>
        </p:txBody>
      </p:sp>
    </p:spTree>
    <p:extLst>
      <p:ext uri="{BB962C8B-B14F-4D97-AF65-F5344CB8AC3E}">
        <p14:creationId xmlns:p14="http://schemas.microsoft.com/office/powerpoint/2010/main" val="308620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8</a:t>
            </a:fld>
            <a:endParaRPr lang="zh-TW" altLang="en-US"/>
          </a:p>
        </p:txBody>
      </p:sp>
    </p:spTree>
    <p:extLst>
      <p:ext uri="{BB962C8B-B14F-4D97-AF65-F5344CB8AC3E}">
        <p14:creationId xmlns:p14="http://schemas.microsoft.com/office/powerpoint/2010/main" val="4191964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CA62F62-EA30-4F5C-B927-935D9C5DC65C}" type="slidenum">
              <a:rPr lang="zh-TW" altLang="en-US" smtClean="0"/>
              <a:t>9</a:t>
            </a:fld>
            <a:endParaRPr lang="zh-TW" altLang="en-US"/>
          </a:p>
        </p:txBody>
      </p:sp>
    </p:spTree>
    <p:extLst>
      <p:ext uri="{BB962C8B-B14F-4D97-AF65-F5344CB8AC3E}">
        <p14:creationId xmlns:p14="http://schemas.microsoft.com/office/powerpoint/2010/main" val="379060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010C99-B404-4C4C-B1F2-67DDB99EE27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2A15E01-ABAF-445B-A14C-83A448DDC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5CB3932-7B43-42E1-9DEF-9EC66ED9D28D}"/>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5" name="頁尾版面配置區 4">
            <a:extLst>
              <a:ext uri="{FF2B5EF4-FFF2-40B4-BE49-F238E27FC236}">
                <a16:creationId xmlns:a16="http://schemas.microsoft.com/office/drawing/2014/main" id="{FE7458F2-EF6D-4B21-B46A-3FEDE666C63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038C8F4-5B50-4D5E-A8C2-FE1AFF4C4D51}"/>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416091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1B36AC-34E5-4BC8-93F6-AA8C2B1C062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B6E5DF3-DBB1-4858-BFD3-CF40BD8E316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E6B0890-A72F-44C6-BA93-CED1F2E215D4}"/>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5" name="頁尾版面配置區 4">
            <a:extLst>
              <a:ext uri="{FF2B5EF4-FFF2-40B4-BE49-F238E27FC236}">
                <a16:creationId xmlns:a16="http://schemas.microsoft.com/office/drawing/2014/main" id="{BC78A530-F3C2-4721-B4D1-E147DA2EDF0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7B82B0C-2DE0-4EF2-96AB-596B8FA28135}"/>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19866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0E46E92-D349-497F-9F22-8F67EFA1D0A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2065DD2-4B1B-46E7-A918-8E4CFEC2DA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CC7A5C6-3E17-4B2D-B2D1-90708064586B}"/>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5" name="頁尾版面配置區 4">
            <a:extLst>
              <a:ext uri="{FF2B5EF4-FFF2-40B4-BE49-F238E27FC236}">
                <a16:creationId xmlns:a16="http://schemas.microsoft.com/office/drawing/2014/main" id="{5B1E86BD-EB44-4CEC-A92C-15CC796195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E00F6F-7410-45FA-8B5F-591F4A4A6523}"/>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260353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483923-BACC-41E2-8493-C8535BA92F7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5DD9725-5C29-4DE5-9A1E-3B7A02241F1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3BACB15-FE3F-4C20-9563-7BABECE307DC}"/>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5" name="頁尾版面配置區 4">
            <a:extLst>
              <a:ext uri="{FF2B5EF4-FFF2-40B4-BE49-F238E27FC236}">
                <a16:creationId xmlns:a16="http://schemas.microsoft.com/office/drawing/2014/main" id="{8BB0EFAB-DFA4-4E27-8EEA-72828AA6C4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69B995-D669-41E4-AD78-3FFFFEC0A7A6}"/>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171397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E6162-7D58-4BCC-BB9C-0620E042651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29C277-5C85-4AEF-A94E-D0EDDBA77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E5DFE53-6A9E-4049-BBB1-55C02A91C6A5}"/>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5" name="頁尾版面配置區 4">
            <a:extLst>
              <a:ext uri="{FF2B5EF4-FFF2-40B4-BE49-F238E27FC236}">
                <a16:creationId xmlns:a16="http://schemas.microsoft.com/office/drawing/2014/main" id="{47A8A61F-833A-450D-A058-1485CDDCC14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307186E-0356-4862-8535-1A7200F9F227}"/>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393451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85286-563D-4BC3-A9E5-D771B0CD49F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3768811-3829-49F9-8086-3B2B8360ED3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120A022-35E0-4572-87D6-6AF4A4CAFC1E}"/>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839D099-751F-4FD9-A87F-97DA6E0F111C}"/>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6" name="頁尾版面配置區 5">
            <a:extLst>
              <a:ext uri="{FF2B5EF4-FFF2-40B4-BE49-F238E27FC236}">
                <a16:creationId xmlns:a16="http://schemas.microsoft.com/office/drawing/2014/main" id="{A80F5319-B7B4-4C7C-B489-077FBC53CEF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E6C7790-5551-47C2-B05D-58948664DD41}"/>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76075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439220-392F-405A-A5E1-A868F7E80B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6E185AA-C401-43CA-949D-5B21B7A14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26C0740-5764-4ADA-A002-0B27576AC65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5BB682E-CC9B-4864-B2B3-918587F9A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0005DF8-BC3E-40D6-81D9-7420F16973B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D651F1C-B284-47D3-B293-91E61215663C}"/>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8" name="頁尾版面配置區 7">
            <a:extLst>
              <a:ext uri="{FF2B5EF4-FFF2-40B4-BE49-F238E27FC236}">
                <a16:creationId xmlns:a16="http://schemas.microsoft.com/office/drawing/2014/main" id="{032721EF-6B53-46C6-B995-633B53DEBF2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25B7B58-60B7-485A-9574-02DDA07E1BD6}"/>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3876110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DACF44-8542-4EB7-AFE2-B0406B44A1E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D7A1269-0EB2-40E7-81C7-79C5EA7BB338}"/>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4" name="頁尾版面配置區 3">
            <a:extLst>
              <a:ext uri="{FF2B5EF4-FFF2-40B4-BE49-F238E27FC236}">
                <a16:creationId xmlns:a16="http://schemas.microsoft.com/office/drawing/2014/main" id="{FB9FFB2F-443D-4DE1-AD0B-F65FA311BF2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EE107ED-2910-4578-96E1-B9A4C97AEB3F}"/>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30029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96A0CCF-D9B0-433D-8ECA-3AFF79072005}"/>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3" name="頁尾版面配置區 2">
            <a:extLst>
              <a:ext uri="{FF2B5EF4-FFF2-40B4-BE49-F238E27FC236}">
                <a16:creationId xmlns:a16="http://schemas.microsoft.com/office/drawing/2014/main" id="{042EE824-A8E7-4F74-A69D-8D7D5E4DB92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AFB36A1-7F74-4827-930B-D3602138A282}"/>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193812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BFEB99-44A8-491A-8EBF-FC0ACA54CCB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5D32723-998E-4D0D-9F0C-15B2ED6F8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EFFE525-20CB-465E-A0B2-BFCEAC6B3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165FC60-FCFC-4199-8917-A44F7994216B}"/>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6" name="頁尾版面配置區 5">
            <a:extLst>
              <a:ext uri="{FF2B5EF4-FFF2-40B4-BE49-F238E27FC236}">
                <a16:creationId xmlns:a16="http://schemas.microsoft.com/office/drawing/2014/main" id="{A9FCAF0D-D49E-4257-B52C-C3EDD1FD940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C1AC10-D6BB-4547-8AF4-3C07983884CE}"/>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33652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2D5E52-B4CB-40AD-A6E7-02BB4A3191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1494DBF-ED1E-4103-BDC7-FB46F7B69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57C0143-F791-44A0-90BA-21E2AF441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0E31996-03B2-47BD-BDFD-0F3691C30F2A}"/>
              </a:ext>
            </a:extLst>
          </p:cNvPr>
          <p:cNvSpPr>
            <a:spLocks noGrp="1"/>
          </p:cNvSpPr>
          <p:nvPr>
            <p:ph type="dt" sz="half" idx="10"/>
          </p:nvPr>
        </p:nvSpPr>
        <p:spPr/>
        <p:txBody>
          <a:bodyPr/>
          <a:lstStyle/>
          <a:p>
            <a:fld id="{01BA93AC-22B8-4D91-84ED-280ACC9813FC}" type="datetimeFigureOut">
              <a:rPr lang="zh-TW" altLang="en-US" smtClean="0"/>
              <a:t>2022/4/15</a:t>
            </a:fld>
            <a:endParaRPr lang="zh-TW" altLang="en-US"/>
          </a:p>
        </p:txBody>
      </p:sp>
      <p:sp>
        <p:nvSpPr>
          <p:cNvPr id="6" name="頁尾版面配置區 5">
            <a:extLst>
              <a:ext uri="{FF2B5EF4-FFF2-40B4-BE49-F238E27FC236}">
                <a16:creationId xmlns:a16="http://schemas.microsoft.com/office/drawing/2014/main" id="{FB7FAD48-63A4-4207-8432-368E1F7482D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EFE5A3B-00B5-484F-8D01-AFDFE234BB03}"/>
              </a:ext>
            </a:extLst>
          </p:cNvPr>
          <p:cNvSpPr>
            <a:spLocks noGrp="1"/>
          </p:cNvSpPr>
          <p:nvPr>
            <p:ph type="sldNum" sz="quarter" idx="12"/>
          </p:nvPr>
        </p:nvSpPr>
        <p:spPr/>
        <p:txBody>
          <a:body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16967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537E24B-0482-495D-B87A-5A34FA07B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6E7AD07-28B2-45D8-AED4-CAD6435F8E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4EE8239-8AD9-483F-AF82-D66367409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A93AC-22B8-4D91-84ED-280ACC9813FC}" type="datetimeFigureOut">
              <a:rPr lang="zh-TW" altLang="en-US" smtClean="0"/>
              <a:t>2022/4/15</a:t>
            </a:fld>
            <a:endParaRPr lang="zh-TW" altLang="en-US"/>
          </a:p>
        </p:txBody>
      </p:sp>
      <p:sp>
        <p:nvSpPr>
          <p:cNvPr id="5" name="頁尾版面配置區 4">
            <a:extLst>
              <a:ext uri="{FF2B5EF4-FFF2-40B4-BE49-F238E27FC236}">
                <a16:creationId xmlns:a16="http://schemas.microsoft.com/office/drawing/2014/main" id="{39487030-4CF1-4EE6-9C1B-BF6DCB653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5263498-E041-4FFB-B233-EA2435F15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AE7B6-9AD5-41D7-88E6-8C0454BCBF69}" type="slidenum">
              <a:rPr lang="zh-TW" altLang="en-US" smtClean="0"/>
              <a:t>‹#›</a:t>
            </a:fld>
            <a:endParaRPr lang="zh-TW" altLang="en-US"/>
          </a:p>
        </p:txBody>
      </p:sp>
    </p:spTree>
    <p:extLst>
      <p:ext uri="{BB962C8B-B14F-4D97-AF65-F5344CB8AC3E}">
        <p14:creationId xmlns:p14="http://schemas.microsoft.com/office/powerpoint/2010/main" val="1650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hyperlink" Target="http://plsteaching.blogspot.com/2014/06/pls-sem-algorithm.html" TargetMode="External"/><Relationship Id="rId13" Type="http://schemas.openxmlformats.org/officeDocument/2006/relationships/hyperlink" Target="https://kknews.cc/zh-tw/code/o5ooqm5.html?fbclid=IwAR2_xFGUd25rjKoHfiazmhzzKqF6mlx8k6JzlPfg35YS54JdG07pKO4Ssd4" TargetMode="External"/><Relationship Id="rId3" Type="http://schemas.openxmlformats.org/officeDocument/2006/relationships/hyperlink" Target="https://en.wikipedia.org/wiki/Stepwise_regression" TargetMode="External"/><Relationship Id="rId7" Type="http://schemas.openxmlformats.org/officeDocument/2006/relationships/hyperlink" Target="https://www.ibm.com/docs/zh-tw/spss-statistics/SaaS?topic=features-partial-least-squares-regression" TargetMode="External"/><Relationship Id="rId12" Type="http://schemas.openxmlformats.org/officeDocument/2006/relationships/hyperlink" Target="https://hhtucode.blogspot.com/2013/06/ml-classification-regression-trees-cart.html?fbclid=IwAR17AEu2xXYu4d8nzHNWMgTTczownQ3fjWTKnR6HDXaW56bqfDk_AcOZOn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ncbi.nlm.nih.gov/pmc/articles/PMC6867947/" TargetMode="External"/><Relationship Id="rId11" Type="http://schemas.openxmlformats.org/officeDocument/2006/relationships/hyperlink" Target="https://medium.com/r-%E8%AA%9E%E8%A8%80%E8%87%AA%E5%AD%B8%E7%B3%BB%E5%88%97/r%E8%AA%9E%E8%A8%80%E8%87%AA%E5%AD%B8%E6%97%A5%E8%A8%98-20-%E6%A9%9F%E5%99%A8%E5%AD%B8%E7%BF%92-%E4%B8%80-%E6%94%AF%E6%8C%81%E5%90%91%E9%87%8F%E8%BF%B4%E6%AD%B8-support-vector-regression-30cd834a918" TargetMode="External"/><Relationship Id="rId5" Type="http://schemas.openxmlformats.org/officeDocument/2006/relationships/hyperlink" Target="https://en.wikipedia.org/wiki/Lasso_(statistics)" TargetMode="External"/><Relationship Id="rId10" Type="http://schemas.openxmlformats.org/officeDocument/2006/relationships/hyperlink" Target="https://www.twblogs.net/a/5d1122a2bd9eee1e5c820a15" TargetMode="External"/><Relationship Id="rId4" Type="http://schemas.openxmlformats.org/officeDocument/2006/relationships/hyperlink" Target="https://medium.com/kkproject/%E7%89%B9%E5%BE%B5%E7%AF%A9%E9%81%B8-stepwise-selection-%E6%BC%94%E7%AE%97%E6%B3%95-stepclass%E5%AF%A6%E4%BD%9C-%E4%BA%8C-83b247b492fa" TargetMode="External"/><Relationship Id="rId9" Type="http://schemas.openxmlformats.org/officeDocument/2006/relationships/hyperlink" Target="https://en.wikipedia.org/wiki/Partial_least_squares_regress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72F827B-DE46-4DA5-96AE-8CB426EEEDFE}"/>
              </a:ext>
            </a:extLst>
          </p:cNvPr>
          <p:cNvSpPr>
            <a:spLocks noGrp="1"/>
          </p:cNvSpPr>
          <p:nvPr>
            <p:ph type="subTitle" idx="1"/>
          </p:nvPr>
        </p:nvSpPr>
        <p:spPr>
          <a:xfrm>
            <a:off x="748743" y="1253285"/>
            <a:ext cx="9144000" cy="1655762"/>
          </a:xfrm>
        </p:spPr>
        <p:txBody>
          <a:bodyPr>
            <a:normAutofit lnSpcReduction="10000"/>
          </a:bodyPr>
          <a:lstStyle/>
          <a:p>
            <a:pPr algn="l"/>
            <a:r>
              <a:rPr lang="zh-TW" altLang="en-US" sz="2000" dirty="0">
                <a:latin typeface="微軟正黑體" panose="020B0604030504040204" pitchFamily="34" charset="-120"/>
                <a:ea typeface="微軟正黑體" panose="020B0604030504040204" pitchFamily="34" charset="-120"/>
              </a:rPr>
              <a:t>想要分析的問題：</a:t>
            </a:r>
            <a:endParaRPr lang="en-US" altLang="zh-TW" sz="2000" dirty="0">
              <a:latin typeface="微軟正黑體" panose="020B0604030504040204" pitchFamily="34" charset="-120"/>
              <a:ea typeface="微軟正黑體" panose="020B0604030504040204" pitchFamily="34" charset="-120"/>
            </a:endParaRPr>
          </a:p>
          <a:p>
            <a:pPr algn="l"/>
            <a:r>
              <a:rPr lang="zh-TW" altLang="en-US" sz="2000" dirty="0">
                <a:latin typeface="微軟正黑體" panose="020B0604030504040204" pitchFamily="34" charset="-120"/>
                <a:ea typeface="微軟正黑體" panose="020B0604030504040204" pitchFamily="34" charset="-120"/>
              </a:rPr>
              <a:t>煉焦過程所產生的焦爐氣可以用於下游工廠生產或能源（發電），若缺乏焦爐氣則需外購電力以維持運轉，因此如何預測焦爐氣的產消為一大重點。</a:t>
            </a:r>
            <a:endParaRPr lang="en-US" altLang="zh-TW" sz="2000" dirty="0">
              <a:latin typeface="微軟正黑體" panose="020B0604030504040204" pitchFamily="34" charset="-120"/>
              <a:ea typeface="微軟正黑體" panose="020B0604030504040204" pitchFamily="34" charset="-120"/>
            </a:endParaRPr>
          </a:p>
          <a:p>
            <a:pPr algn="l"/>
            <a:r>
              <a:rPr lang="zh-TW" altLang="en-US" sz="2000" dirty="0">
                <a:latin typeface="微軟正黑體" panose="020B0604030504040204" pitchFamily="34" charset="-120"/>
                <a:ea typeface="微軟正黑體" panose="020B0604030504040204" pitchFamily="34" charset="-120"/>
              </a:rPr>
              <a:t>本文目的在於建立「可解釋」的預測模型，並且提供各設備造成的影響程度，提供現場人員調度的建議。</a:t>
            </a:r>
          </a:p>
        </p:txBody>
      </p:sp>
      <p:sp>
        <p:nvSpPr>
          <p:cNvPr id="6" name="文字方塊 5">
            <a:extLst>
              <a:ext uri="{FF2B5EF4-FFF2-40B4-BE49-F238E27FC236}">
                <a16:creationId xmlns:a16="http://schemas.microsoft.com/office/drawing/2014/main" id="{AE89084E-BB03-44BD-820B-570DFD5EBDFC}"/>
              </a:ext>
            </a:extLst>
          </p:cNvPr>
          <p:cNvSpPr txBox="1"/>
          <p:nvPr/>
        </p:nvSpPr>
        <p:spPr>
          <a:xfrm>
            <a:off x="748743" y="309853"/>
            <a:ext cx="3790122"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p>
        </p:txBody>
      </p:sp>
      <p:sp>
        <p:nvSpPr>
          <p:cNvPr id="7" name="副標題 2">
            <a:extLst>
              <a:ext uri="{FF2B5EF4-FFF2-40B4-BE49-F238E27FC236}">
                <a16:creationId xmlns:a16="http://schemas.microsoft.com/office/drawing/2014/main" id="{69288376-2AD1-4935-8362-7D2D6740AD6D}"/>
              </a:ext>
            </a:extLst>
          </p:cNvPr>
          <p:cNvSpPr txBox="1">
            <a:spLocks/>
          </p:cNvSpPr>
          <p:nvPr/>
        </p:nvSpPr>
        <p:spPr>
          <a:xfrm>
            <a:off x="748743" y="326770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TW" altLang="en-US" sz="2000" dirty="0">
                <a:latin typeface="微軟正黑體" panose="020B0604030504040204" pitchFamily="34" charset="-120"/>
                <a:ea typeface="微軟正黑體" panose="020B0604030504040204" pitchFamily="34" charset="-120"/>
              </a:rPr>
              <a:t>研究方法：</a:t>
            </a:r>
            <a:endParaRPr lang="en-US" altLang="zh-TW" sz="2000" dirty="0">
              <a:latin typeface="微軟正黑體" panose="020B0604030504040204" pitchFamily="34" charset="-120"/>
              <a:ea typeface="微軟正黑體" panose="020B0604030504040204" pitchFamily="34" charset="-120"/>
            </a:endParaRPr>
          </a:p>
          <a:p>
            <a:pPr marL="457200" indent="-457200" algn="l">
              <a:buFont typeface="+mj-lt"/>
              <a:buAutoNum type="arabicPeriod"/>
            </a:pPr>
            <a:r>
              <a:rPr lang="zh-TW" altLang="en-US" sz="2000" dirty="0">
                <a:latin typeface="微軟正黑體" panose="020B0604030504040204" pitchFamily="34" charset="-120"/>
                <a:ea typeface="微軟正黑體" panose="020B0604030504040204" pitchFamily="34" charset="-120"/>
              </a:rPr>
              <a:t>先用</a:t>
            </a:r>
            <a:r>
              <a:rPr lang="en-US" altLang="zh-TW" sz="2000" dirty="0" err="1">
                <a:latin typeface="微軟正黑體" panose="020B0604030504040204" pitchFamily="34" charset="-120"/>
                <a:ea typeface="微軟正黑體" panose="020B0604030504040204" pitchFamily="34" charset="-120"/>
              </a:rPr>
              <a:t>kNN</a:t>
            </a:r>
            <a:r>
              <a:rPr lang="zh-TW" altLang="en-US" sz="2000" dirty="0">
                <a:latin typeface="微軟正黑體" panose="020B0604030504040204" pitchFamily="34" charset="-120"/>
                <a:ea typeface="微軟正黑體" panose="020B0604030504040204" pitchFamily="34" charset="-120"/>
              </a:rPr>
              <a:t>找出與當前欲預測時段有相似</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的歷史資料</a:t>
            </a:r>
            <a:endParaRPr lang="en-US" altLang="zh-TW" sz="2000" dirty="0">
              <a:latin typeface="微軟正黑體" panose="020B0604030504040204" pitchFamily="34" charset="-120"/>
              <a:ea typeface="微軟正黑體" panose="020B0604030504040204" pitchFamily="34" charset="-120"/>
            </a:endParaRPr>
          </a:p>
          <a:p>
            <a:pPr marL="457200" indent="-457200" algn="l">
              <a:buFont typeface="+mj-lt"/>
              <a:buAutoNum type="arabicPeriod"/>
            </a:pPr>
            <a:r>
              <a:rPr lang="zh-TW" altLang="en-US" sz="2000" dirty="0">
                <a:latin typeface="微軟正黑體" panose="020B0604030504040204" pitchFamily="34" charset="-120"/>
                <a:ea typeface="微軟正黑體" panose="020B0604030504040204" pitchFamily="34" charset="-120"/>
              </a:rPr>
              <a:t>將</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的資料作為某個預測模型的訓練資料進行訓練</a:t>
            </a:r>
            <a:endParaRPr lang="en-US" altLang="zh-TW" sz="2000" dirty="0">
              <a:latin typeface="微軟正黑體" panose="020B0604030504040204" pitchFamily="34" charset="-120"/>
              <a:ea typeface="微軟正黑體" panose="020B0604030504040204" pitchFamily="34" charset="-120"/>
            </a:endParaRPr>
          </a:p>
          <a:p>
            <a:pPr marL="457200" indent="-457200" algn="l">
              <a:buFont typeface="+mj-lt"/>
              <a:buAutoNum type="arabicPeriod"/>
            </a:pPr>
            <a:r>
              <a:rPr lang="zh-TW" altLang="en-US" sz="2000" dirty="0">
                <a:latin typeface="微軟正黑體" panose="020B0604030504040204" pitchFamily="34" charset="-120"/>
                <a:ea typeface="微軟正黑體" panose="020B0604030504040204" pitchFamily="34" charset="-120"/>
              </a:rPr>
              <a:t>當</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的模型預測液位異常時，利用</a:t>
            </a:r>
            <a:r>
              <a:rPr lang="zh-TW" altLang="en-US" sz="2000" dirty="0">
                <a:solidFill>
                  <a:srgbClr val="FFC000"/>
                </a:solidFill>
                <a:latin typeface="微軟正黑體" panose="020B0604030504040204" pitchFamily="34" charset="-120"/>
                <a:ea typeface="微軟正黑體" panose="020B0604030504040204" pitchFamily="34" charset="-120"/>
              </a:rPr>
              <a:t>適應性分佈滯後模型（？）</a:t>
            </a:r>
            <a:r>
              <a:rPr lang="zh-TW" altLang="en-US" sz="2000" dirty="0">
                <a:latin typeface="微軟正黑體" panose="020B0604030504040204" pitchFamily="34" charset="-120"/>
                <a:ea typeface="微軟正黑體" panose="020B0604030504040204" pitchFamily="34" charset="-120"/>
              </a:rPr>
              <a:t>挑出影響重大</a:t>
            </a:r>
            <a:endParaRPr lang="en-US" altLang="zh-TW" sz="2000" dirty="0">
              <a:latin typeface="微軟正黑體" panose="020B0604030504040204" pitchFamily="34" charset="-120"/>
              <a:ea typeface="微軟正黑體" panose="020B0604030504040204" pitchFamily="34" charset="-120"/>
            </a:endParaRPr>
          </a:p>
          <a:p>
            <a:pPr marL="457200" indent="-457200" algn="l">
              <a:buFont typeface="+mj-lt"/>
              <a:buAutoNum type="arabicPeriod"/>
            </a:pP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767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a:latin typeface="微軟正黑體" panose="020B0604030504040204" pitchFamily="34" charset="-120"/>
                <a:ea typeface="微軟正黑體" panose="020B0604030504040204" pitchFamily="34" charset="-120"/>
              </a:rPr>
              <a:t>CART</a:t>
            </a:r>
            <a:r>
              <a:rPr lang="zh-TW" altLang="en-US" sz="3200" b="1">
                <a:latin typeface="微軟正黑體" panose="020B0604030504040204" pitchFamily="34" charset="-120"/>
                <a:ea typeface="微軟正黑體" panose="020B0604030504040204" pitchFamily="34" charset="-120"/>
              </a:rPr>
              <a:t>介紹</a:t>
            </a:r>
            <a:endParaRPr lang="zh-TW" altLang="en-US" sz="3200" b="1" dirty="0">
              <a:latin typeface="微軟正黑體" panose="020B0604030504040204" pitchFamily="34" charset="-120"/>
              <a:ea typeface="微軟正黑體" panose="020B0604030504040204" pitchFamily="34" charset="-120"/>
            </a:endParaRPr>
          </a:p>
        </p:txBody>
      </p:sp>
      <p:sp>
        <p:nvSpPr>
          <p:cNvPr id="21" name="副標題 2">
            <a:extLst>
              <a:ext uri="{FF2B5EF4-FFF2-40B4-BE49-F238E27FC236}">
                <a16:creationId xmlns:a16="http://schemas.microsoft.com/office/drawing/2014/main" id="{36B62947-4E9A-4F8D-A191-4FB39320AAE1}"/>
              </a:ext>
            </a:extLst>
          </p:cNvPr>
          <p:cNvSpPr txBox="1">
            <a:spLocks/>
          </p:cNvSpPr>
          <p:nvPr/>
        </p:nvSpPr>
        <p:spPr>
          <a:xfrm>
            <a:off x="741203" y="1181379"/>
            <a:ext cx="10709592" cy="10345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CART</a:t>
            </a:r>
            <a:r>
              <a:rPr lang="zh-TW" altLang="en-US" sz="2000" dirty="0">
                <a:latin typeface="微軟正黑體" panose="020B0604030504040204" pitchFamily="34" charset="-120"/>
                <a:ea typeface="微軟正黑體" panose="020B0604030504040204" pitchFamily="34" charset="-120"/>
              </a:rPr>
              <a:t>核心概念：跑出一個</a:t>
            </a:r>
            <a:r>
              <a:rPr lang="en-US" altLang="zh-TW" sz="2000" dirty="0">
                <a:latin typeface="微軟正黑體" panose="020B0604030504040204" pitchFamily="34" charset="-120"/>
                <a:ea typeface="微軟正黑體" panose="020B0604030504040204" pitchFamily="34" charset="-120"/>
              </a:rPr>
              <a:t>Binary tree</a:t>
            </a:r>
            <a:r>
              <a:rPr lang="zh-TW" altLang="en-US" sz="2000" dirty="0">
                <a:latin typeface="微軟正黑體" panose="020B0604030504040204" pitchFamily="34" charset="-120"/>
                <a:ea typeface="微軟正黑體" panose="020B0604030504040204" pitchFamily="34" charset="-120"/>
              </a:rPr>
              <a:t>，劃分及分類標準為將資料的其中一個特徵分為一類、</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非該特徵的資料分為一類，計算每條劃分的</a:t>
            </a:r>
            <a:r>
              <a:rPr lang="en-US" altLang="zh-TW" sz="2000" dirty="0">
                <a:latin typeface="微軟正黑體" panose="020B0604030504040204" pitchFamily="34" charset="-120"/>
                <a:ea typeface="微軟正黑體" panose="020B0604030504040204" pitchFamily="34" charset="-120"/>
              </a:rPr>
              <a:t>Gini Index ( </a:t>
            </a:r>
            <a:r>
              <a:rPr lang="zh-TW" altLang="en-US" sz="2000" dirty="0">
                <a:latin typeface="微軟正黑體" panose="020B0604030504040204" pitchFamily="34" charset="-120"/>
                <a:ea typeface="微軟正黑體" panose="020B0604030504040204" pitchFamily="34" charset="-120"/>
              </a:rPr>
              <a:t>基尼指數</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 抑或是</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SSE ( </a:t>
            </a:r>
            <a:r>
              <a:rPr lang="zh-TW" altLang="en-US" sz="2000" dirty="0">
                <a:latin typeface="微軟正黑體" panose="020B0604030504040204" pitchFamily="34" charset="-120"/>
                <a:ea typeface="微軟正黑體" panose="020B0604030504040204" pitchFamily="34" charset="-120"/>
              </a:rPr>
              <a:t>殘差平方和</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sp>
        <p:nvSpPr>
          <p:cNvPr id="14" name="副標題 2">
            <a:extLst>
              <a:ext uri="{FF2B5EF4-FFF2-40B4-BE49-F238E27FC236}">
                <a16:creationId xmlns:a16="http://schemas.microsoft.com/office/drawing/2014/main" id="{A60819D5-9D2E-4A53-AC62-2F5F61DF4C50}"/>
              </a:ext>
            </a:extLst>
          </p:cNvPr>
          <p:cNvSpPr txBox="1">
            <a:spLocks/>
          </p:cNvSpPr>
          <p:nvPr/>
        </p:nvSpPr>
        <p:spPr>
          <a:xfrm>
            <a:off x="741203" y="2502670"/>
            <a:ext cx="10024768" cy="41376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CART</a:t>
            </a:r>
            <a:r>
              <a:rPr lang="zh-TW" altLang="en-US" sz="2000" dirty="0">
                <a:latin typeface="微軟正黑體" panose="020B0604030504040204" pitchFamily="34" charset="-120"/>
                <a:ea typeface="微軟正黑體" panose="020B0604030504040204" pitchFamily="34" charset="-120"/>
              </a:rPr>
              <a:t>步驟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分類樹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無論資料的特徵值有幾個，在節點上都會劃分成</a:t>
            </a:r>
            <a:r>
              <a:rPr lang="en-US" altLang="zh-TW" sz="2000" dirty="0">
                <a:latin typeface="微軟正黑體" panose="020B0604030504040204" pitchFamily="34" charset="-120"/>
                <a:ea typeface="微軟正黑體" panose="020B0604030504040204" pitchFamily="34" charset="-120"/>
              </a:rPr>
              <a:t>Binary tree</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計算每個分類下的</a:t>
            </a:r>
            <a:r>
              <a:rPr lang="en-US" altLang="zh-TW" sz="2000" dirty="0">
                <a:latin typeface="微軟正黑體" panose="020B0604030504040204" pitchFamily="34" charset="-120"/>
                <a:ea typeface="微軟正黑體" panose="020B0604030504040204" pitchFamily="34" charset="-120"/>
              </a:rPr>
              <a:t>Gini Index ( </a:t>
            </a:r>
            <a:r>
              <a:rPr lang="zh-TW" altLang="en-US" sz="2000" dirty="0">
                <a:latin typeface="微軟正黑體" panose="020B0604030504040204" pitchFamily="34" charset="-120"/>
                <a:ea typeface="微軟正黑體" panose="020B0604030504040204" pitchFamily="34" charset="-120"/>
              </a:rPr>
              <a:t>基尼指數</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CART</a:t>
            </a:r>
            <a:r>
              <a:rPr lang="zh-TW" altLang="en-US" sz="2000" dirty="0">
                <a:latin typeface="微軟正黑體" panose="020B0604030504040204" pitchFamily="34" charset="-120"/>
                <a:ea typeface="微軟正黑體" panose="020B0604030504040204" pitchFamily="34" charset="-120"/>
              </a:rPr>
              <a:t>步驟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迴歸樹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無論資料的特徵值有幾個，在節點上都會劃分成</a:t>
            </a:r>
            <a:r>
              <a:rPr lang="en-US" altLang="zh-TW" sz="2000" dirty="0">
                <a:latin typeface="微軟正黑體" panose="020B0604030504040204" pitchFamily="34" charset="-120"/>
                <a:ea typeface="微軟正黑體" panose="020B0604030504040204" pitchFamily="34" charset="-120"/>
              </a:rPr>
              <a:t>Binary tree</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計算每個分類下的</a:t>
            </a:r>
            <a:r>
              <a:rPr lang="en-US" altLang="zh-TW" sz="2000" dirty="0">
                <a:latin typeface="微軟正黑體" panose="020B0604030504040204" pitchFamily="34" charset="-120"/>
                <a:ea typeface="微軟正黑體" panose="020B0604030504040204" pitchFamily="34" charset="-120"/>
              </a:rPr>
              <a:t>SSE ( </a:t>
            </a:r>
            <a:r>
              <a:rPr lang="zh-TW" altLang="en-US" sz="2000" dirty="0">
                <a:latin typeface="微軟正黑體" panose="020B0604030504040204" pitchFamily="34" charset="-120"/>
                <a:ea typeface="微軟正黑體" panose="020B0604030504040204" pitchFamily="34" charset="-120"/>
              </a:rPr>
              <a:t>殘差平方和</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en-US" altLang="zh-TW" sz="2000" dirty="0">
                <a:latin typeface="微軟正黑體" panose="020B0604030504040204" pitchFamily="34" charset="-120"/>
                <a:ea typeface="微軟正黑體" panose="020B0604030504040204" pitchFamily="34" charset="-120"/>
              </a:rPr>
              <a:t>           </a:t>
            </a:r>
          </a:p>
          <a:p>
            <a:pPr marL="342900" indent="-342900" algn="l">
              <a:lnSpc>
                <a:spcPct val="100000"/>
              </a:lnSpc>
              <a:buFont typeface="Arial" panose="020B0604020202020204" pitchFamily="34" charset="0"/>
              <a:buChar char="•"/>
            </a:pPr>
            <a:endParaRPr lang="en-US" altLang="zh-TW" sz="2000" dirty="0">
              <a:latin typeface="微軟正黑體" panose="020B0604030504040204" pitchFamily="34" charset="-120"/>
              <a:ea typeface="微軟正黑體" panose="020B0604030504040204" pitchFamily="34" charset="-120"/>
            </a:endParaRPr>
          </a:p>
        </p:txBody>
      </p:sp>
      <p:sp>
        <p:nvSpPr>
          <p:cNvPr id="15" name="副標題 2">
            <a:extLst>
              <a:ext uri="{FF2B5EF4-FFF2-40B4-BE49-F238E27FC236}">
                <a16:creationId xmlns:a16="http://schemas.microsoft.com/office/drawing/2014/main" id="{63C119BB-16B1-4EBE-9409-64685BF97AD7}"/>
              </a:ext>
            </a:extLst>
          </p:cNvPr>
          <p:cNvSpPr txBox="1">
            <a:spLocks/>
          </p:cNvSpPr>
          <p:nvPr/>
        </p:nvSpPr>
        <p:spPr>
          <a:xfrm>
            <a:off x="741203" y="4013710"/>
            <a:ext cx="10709592" cy="10345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altLang="zh-TW" sz="2000" dirty="0">
              <a:latin typeface="微軟正黑體" panose="020B0604030504040204" pitchFamily="34" charset="-120"/>
              <a:ea typeface="微軟正黑體" panose="020B0604030504040204" pitchFamily="34" charset="-120"/>
            </a:endParaRPr>
          </a:p>
        </p:txBody>
      </p:sp>
      <p:pic>
        <p:nvPicPr>
          <p:cNvPr id="3" name="圖片 2" descr="一張含有 文字 的圖片&#10;&#10;自動產生的描述">
            <a:extLst>
              <a:ext uri="{FF2B5EF4-FFF2-40B4-BE49-F238E27FC236}">
                <a16:creationId xmlns:a16="http://schemas.microsoft.com/office/drawing/2014/main" id="{FFA00AA2-8C1A-4776-BDF0-114818847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259" y="3304932"/>
            <a:ext cx="4810796" cy="1743318"/>
          </a:xfrm>
          <a:prstGeom prst="rect">
            <a:avLst/>
          </a:prstGeom>
        </p:spPr>
      </p:pic>
      <p:sp>
        <p:nvSpPr>
          <p:cNvPr id="26" name="正方形/長方形 25">
            <a:extLst>
              <a:ext uri="{FF2B5EF4-FFF2-40B4-BE49-F238E27FC236}">
                <a16:creationId xmlns:a16="http://schemas.microsoft.com/office/drawing/2014/main" id="{282A4C03-FE5E-4774-BA33-661F020EEC30}"/>
              </a:ext>
            </a:extLst>
          </p:cNvPr>
          <p:cNvSpPr/>
          <p:nvPr/>
        </p:nvSpPr>
        <p:spPr>
          <a:xfrm>
            <a:off x="7047720" y="3293640"/>
            <a:ext cx="4206240" cy="1828800"/>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Tree>
    <p:extLst>
      <p:ext uri="{BB962C8B-B14F-4D97-AF65-F5344CB8AC3E}">
        <p14:creationId xmlns:p14="http://schemas.microsoft.com/office/powerpoint/2010/main" val="200284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關鍵文獻回顧－預測結果</a:t>
            </a:r>
          </a:p>
        </p:txBody>
      </p:sp>
      <p:sp>
        <p:nvSpPr>
          <p:cNvPr id="21" name="副標題 2">
            <a:extLst>
              <a:ext uri="{FF2B5EF4-FFF2-40B4-BE49-F238E27FC236}">
                <a16:creationId xmlns:a16="http://schemas.microsoft.com/office/drawing/2014/main" id="{36B62947-4E9A-4F8D-A191-4FB39320AAE1}"/>
              </a:ext>
            </a:extLst>
          </p:cNvPr>
          <p:cNvSpPr txBox="1">
            <a:spLocks/>
          </p:cNvSpPr>
          <p:nvPr/>
        </p:nvSpPr>
        <p:spPr>
          <a:xfrm>
            <a:off x="748742" y="967019"/>
            <a:ext cx="10709592" cy="4728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zh-TW" altLang="en-US" sz="2000" dirty="0">
                <a:latin typeface="微軟正黑體" panose="020B0604030504040204" pitchFamily="34" charset="-120"/>
                <a:ea typeface="微軟正黑體" panose="020B0604030504040204" pitchFamily="34" charset="-120"/>
              </a:rPr>
              <a:t>誤差計算方式：採用</a:t>
            </a:r>
            <a:r>
              <a:rPr lang="en-US" altLang="zh-TW" sz="2000" dirty="0">
                <a:latin typeface="微軟正黑體" panose="020B0604030504040204" pitchFamily="34" charset="-120"/>
                <a:ea typeface="微軟正黑體" panose="020B0604030504040204" pitchFamily="34" charset="-120"/>
              </a:rPr>
              <a:t>MAPE</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mean absolute percentage error</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C4DAC9E7-E8D2-4AEC-AAAC-0F7543643C3B}"/>
              </a:ext>
            </a:extLst>
          </p:cNvPr>
          <p:cNvPicPr>
            <a:picLocks noChangeAspect="1"/>
          </p:cNvPicPr>
          <p:nvPr/>
        </p:nvPicPr>
        <p:blipFill>
          <a:blip r:embed="rId3"/>
          <a:stretch>
            <a:fillRect/>
          </a:stretch>
        </p:blipFill>
        <p:spPr>
          <a:xfrm>
            <a:off x="733666" y="1439839"/>
            <a:ext cx="10702053" cy="3347339"/>
          </a:xfrm>
          <a:prstGeom prst="rect">
            <a:avLst/>
          </a:prstGeom>
        </p:spPr>
      </p:pic>
      <p:sp>
        <p:nvSpPr>
          <p:cNvPr id="9" name="副標題 2">
            <a:extLst>
              <a:ext uri="{FF2B5EF4-FFF2-40B4-BE49-F238E27FC236}">
                <a16:creationId xmlns:a16="http://schemas.microsoft.com/office/drawing/2014/main" id="{8ECA91BB-8D55-4FA6-A4F2-0605D103F977}"/>
              </a:ext>
            </a:extLst>
          </p:cNvPr>
          <p:cNvSpPr txBox="1">
            <a:spLocks/>
          </p:cNvSpPr>
          <p:nvPr/>
        </p:nvSpPr>
        <p:spPr>
          <a:xfrm>
            <a:off x="662229" y="4970244"/>
            <a:ext cx="10709592" cy="15779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隨著要預測的時間</a:t>
            </a:r>
            <a:r>
              <a:rPr lang="en-US" altLang="zh-TW" sz="2000" dirty="0">
                <a:latin typeface="微軟正黑體" panose="020B0604030504040204" pitchFamily="34" charset="-120"/>
                <a:ea typeface="微軟正黑體" panose="020B0604030504040204" pitchFamily="34" charset="-120"/>
              </a:rPr>
              <a:t>t*</a:t>
            </a:r>
            <a:r>
              <a:rPr lang="zh-TW" altLang="en-US" sz="2000" dirty="0">
                <a:latin typeface="微軟正黑體" panose="020B0604030504040204" pitchFamily="34" charset="-120"/>
                <a:ea typeface="微軟正黑體" panose="020B0604030504040204" pitchFamily="34" charset="-120"/>
              </a:rPr>
              <a:t>增加預測誤差也會增加</a:t>
            </a:r>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樣本數</a:t>
            </a:r>
            <a:r>
              <a:rPr lang="en-US" altLang="zh-TW" sz="2000" dirty="0">
                <a:latin typeface="微軟正黑體" panose="020B0604030504040204" pitchFamily="34" charset="-120"/>
                <a:ea typeface="微軟正黑體" panose="020B0604030504040204" pitchFamily="34" charset="-120"/>
              </a:rPr>
              <a:t>k</a:t>
            </a:r>
            <a:r>
              <a:rPr lang="zh-TW" altLang="en-US" sz="2000" dirty="0">
                <a:latin typeface="微軟正黑體" panose="020B0604030504040204" pitchFamily="34" charset="-120"/>
                <a:ea typeface="微軟正黑體" panose="020B0604030504040204" pitchFamily="34" charset="-120"/>
              </a:rPr>
              <a:t>小的時候加入</a:t>
            </a:r>
            <a:r>
              <a:rPr lang="en-US" altLang="zh-TW" sz="2000" dirty="0">
                <a:latin typeface="微軟正黑體" panose="020B0604030504040204" pitchFamily="34" charset="-120"/>
                <a:ea typeface="微軟正黑體" panose="020B0604030504040204" pitchFamily="34" charset="-120"/>
              </a:rPr>
              <a:t>local model</a:t>
            </a:r>
            <a:r>
              <a:rPr lang="zh-TW" altLang="en-US" sz="2000" dirty="0">
                <a:latin typeface="微軟正黑體" panose="020B0604030504040204" pitchFamily="34" charset="-120"/>
                <a:ea typeface="微軟正黑體" panose="020B0604030504040204" pitchFamily="34" charset="-120"/>
              </a:rPr>
              <a:t>不一定會預測有幫助</a:t>
            </a:r>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當樣本數夠大，加入</a:t>
            </a:r>
            <a:r>
              <a:rPr lang="en-US" altLang="zh-TW" sz="2000" dirty="0">
                <a:latin typeface="微軟正黑體" panose="020B0604030504040204" pitchFamily="34" charset="-120"/>
                <a:ea typeface="微軟正黑體" panose="020B0604030504040204" pitchFamily="34" charset="-120"/>
              </a:rPr>
              <a:t>local model </a:t>
            </a:r>
            <a:r>
              <a:rPr lang="zh-TW" altLang="en-US" sz="2000" dirty="0">
                <a:latin typeface="微軟正黑體" panose="020B0604030504040204" pitchFamily="34" charset="-120"/>
                <a:ea typeface="微軟正黑體" panose="020B0604030504040204" pitchFamily="34" charset="-120"/>
              </a:rPr>
              <a:t>通常能使預測誤差降低（特別是紅框處），但</a:t>
            </a:r>
            <a:r>
              <a:rPr lang="en-US" altLang="zh-TW" sz="2000" dirty="0">
                <a:latin typeface="微軟正黑體" panose="020B0604030504040204" pitchFamily="34" charset="-120"/>
                <a:ea typeface="微軟正黑體" panose="020B0604030504040204" pitchFamily="34" charset="-120"/>
              </a:rPr>
              <a:t>CART</a:t>
            </a:r>
            <a:r>
              <a:rPr lang="zh-TW" altLang="en-US" sz="2000" dirty="0">
                <a:latin typeface="微軟正黑體" panose="020B0604030504040204" pitchFamily="34" charset="-120"/>
                <a:ea typeface="微軟正黑體" panose="020B0604030504040204" pitchFamily="34" charset="-120"/>
              </a:rPr>
              <a:t>加入</a:t>
            </a:r>
            <a:r>
              <a:rPr lang="en-US" altLang="zh-TW" sz="2000" dirty="0">
                <a:latin typeface="微軟正黑體" panose="020B0604030504040204" pitchFamily="34" charset="-120"/>
                <a:ea typeface="微軟正黑體" panose="020B0604030504040204" pitchFamily="34" charset="-120"/>
              </a:rPr>
              <a:t>local model</a:t>
            </a:r>
            <a:r>
              <a:rPr lang="zh-TW" altLang="en-US" sz="2000" dirty="0">
                <a:latin typeface="微軟正黑體" panose="020B0604030504040204" pitchFamily="34" charset="-120"/>
                <a:ea typeface="微軟正黑體" panose="020B0604030504040204" pitchFamily="34" charset="-120"/>
              </a:rPr>
              <a:t>卻會增加誤差</a:t>
            </a:r>
            <a:endParaRPr lang="en-US" altLang="zh-TW" sz="2000" dirty="0">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F8404795-67C4-4CC4-A3FA-124BE9DD67B6}"/>
              </a:ext>
            </a:extLst>
          </p:cNvPr>
          <p:cNvSpPr/>
          <p:nvPr/>
        </p:nvSpPr>
        <p:spPr>
          <a:xfrm>
            <a:off x="5472111" y="3248025"/>
            <a:ext cx="5822157" cy="685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8766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關鍵文獻回顧－預測結果（續）</a:t>
            </a:r>
          </a:p>
        </p:txBody>
      </p:sp>
      <p:sp>
        <p:nvSpPr>
          <p:cNvPr id="21" name="副標題 2">
            <a:extLst>
              <a:ext uri="{FF2B5EF4-FFF2-40B4-BE49-F238E27FC236}">
                <a16:creationId xmlns:a16="http://schemas.microsoft.com/office/drawing/2014/main" id="{36B62947-4E9A-4F8D-A191-4FB39320AAE1}"/>
              </a:ext>
            </a:extLst>
          </p:cNvPr>
          <p:cNvSpPr txBox="1">
            <a:spLocks/>
          </p:cNvSpPr>
          <p:nvPr/>
        </p:nvSpPr>
        <p:spPr>
          <a:xfrm>
            <a:off x="748742" y="967019"/>
            <a:ext cx="10709592" cy="4728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zh-TW" altLang="en-US" sz="2000" dirty="0">
                <a:latin typeface="微軟正黑體" panose="020B0604030504040204" pitchFamily="34" charset="-120"/>
                <a:ea typeface="微軟正黑體" panose="020B0604030504040204" pitchFamily="34" charset="-120"/>
              </a:rPr>
              <a:t>誤差計算方式：採用</a:t>
            </a:r>
            <a:r>
              <a:rPr lang="en-US" altLang="zh-TW" sz="2000" dirty="0">
                <a:latin typeface="微軟正黑體" panose="020B0604030504040204" pitchFamily="34" charset="-120"/>
                <a:ea typeface="微軟正黑體" panose="020B0604030504040204" pitchFamily="34" charset="-120"/>
              </a:rPr>
              <a:t>MAPE</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mean absolute percentage error</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C4DAC9E7-E8D2-4AEC-AAAC-0F7543643C3B}"/>
              </a:ext>
            </a:extLst>
          </p:cNvPr>
          <p:cNvPicPr>
            <a:picLocks noChangeAspect="1"/>
          </p:cNvPicPr>
          <p:nvPr/>
        </p:nvPicPr>
        <p:blipFill>
          <a:blip r:embed="rId3"/>
          <a:stretch>
            <a:fillRect/>
          </a:stretch>
        </p:blipFill>
        <p:spPr>
          <a:xfrm>
            <a:off x="733666" y="1439839"/>
            <a:ext cx="10702053" cy="3347339"/>
          </a:xfrm>
          <a:prstGeom prst="rect">
            <a:avLst/>
          </a:prstGeom>
        </p:spPr>
      </p:pic>
      <p:sp>
        <p:nvSpPr>
          <p:cNvPr id="9" name="副標題 2">
            <a:extLst>
              <a:ext uri="{FF2B5EF4-FFF2-40B4-BE49-F238E27FC236}">
                <a16:creationId xmlns:a16="http://schemas.microsoft.com/office/drawing/2014/main" id="{8ECA91BB-8D55-4FA6-A4F2-0605D103F977}"/>
              </a:ext>
            </a:extLst>
          </p:cNvPr>
          <p:cNvSpPr txBox="1">
            <a:spLocks/>
          </p:cNvSpPr>
          <p:nvPr/>
        </p:nvSpPr>
        <p:spPr>
          <a:xfrm>
            <a:off x="748742" y="5019736"/>
            <a:ext cx="10709592" cy="15284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zh-TW" altLang="en-US" sz="1800" dirty="0">
                <a:latin typeface="微軟正黑體" panose="020B0604030504040204" pitchFamily="34" charset="-120"/>
                <a:ea typeface="微軟正黑體" panose="020B0604030504040204" pitchFamily="34" charset="-120"/>
              </a:rPr>
              <a:t>整體來說單純</a:t>
            </a:r>
            <a:r>
              <a:rPr lang="en-US" altLang="zh-TW" sz="1800" dirty="0">
                <a:latin typeface="微軟正黑體" panose="020B0604030504040204" pitchFamily="34" charset="-120"/>
                <a:ea typeface="微軟正黑體" panose="020B0604030504040204" pitchFamily="34" charset="-120"/>
              </a:rPr>
              <a:t>CART</a:t>
            </a:r>
            <a:r>
              <a:rPr lang="zh-TW" altLang="en-US" sz="1800" dirty="0">
                <a:latin typeface="微軟正黑體" panose="020B0604030504040204" pitchFamily="34" charset="-120"/>
                <a:ea typeface="微軟正黑體" panose="020B0604030504040204" pitchFamily="34" charset="-120"/>
              </a:rPr>
              <a:t>模型有最好的預測效果</a:t>
            </a:r>
            <a:endParaRPr lang="en-US" altLang="zh-TW" sz="18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zh-TW" altLang="en-US" sz="1800" kern="1200" dirty="0">
                <a:solidFill>
                  <a:srgbClr val="000000"/>
                </a:solidFill>
                <a:effectLst/>
                <a:latin typeface="微軟正黑體" panose="020B0604030504040204" pitchFamily="34" charset="-120"/>
                <a:ea typeface="微軟正黑體" panose="020B0604030504040204" pitchFamily="34" charset="-120"/>
                <a:cs typeface="+mn-cs"/>
              </a:rPr>
              <a:t>當</a:t>
            </a:r>
            <a:r>
              <a:rPr lang="en-US" altLang="zh-TW" sz="1800" dirty="0">
                <a:solidFill>
                  <a:srgbClr val="000000"/>
                </a:solidFill>
                <a:latin typeface="微軟正黑體" panose="020B0604030504040204" pitchFamily="34" charset="-120"/>
                <a:ea typeface="微軟正黑體" panose="020B0604030504040204" pitchFamily="34" charset="-120"/>
              </a:rPr>
              <a:t>K=500</a:t>
            </a:r>
            <a:r>
              <a:rPr lang="zh-TW" altLang="en-US" sz="1800" dirty="0">
                <a:solidFill>
                  <a:srgbClr val="000000"/>
                </a:solidFill>
                <a:latin typeface="微軟正黑體" panose="020B0604030504040204" pitchFamily="34" charset="-120"/>
                <a:ea typeface="微軟正黑體" panose="020B0604030504040204" pitchFamily="34" charset="-120"/>
              </a:rPr>
              <a:t>時，</a:t>
            </a:r>
            <a:r>
              <a:rPr lang="en-US" altLang="zh-TW" sz="1800" dirty="0">
                <a:solidFill>
                  <a:srgbClr val="000000"/>
                </a:solidFill>
                <a:latin typeface="微軟正黑體" panose="020B0604030504040204" pitchFamily="34" charset="-120"/>
                <a:ea typeface="微軟正黑體" panose="020B0604030504040204" pitchFamily="34" charset="-120"/>
              </a:rPr>
              <a:t>PLS</a:t>
            </a:r>
            <a:r>
              <a:rPr lang="zh-TW" altLang="en-US" sz="1800" dirty="0">
                <a:solidFill>
                  <a:srgbClr val="000000"/>
                </a:solidFill>
                <a:latin typeface="微軟正黑體" panose="020B0604030504040204" pitchFamily="34" charset="-120"/>
                <a:ea typeface="微軟正黑體" panose="020B0604030504040204" pitchFamily="34" charset="-120"/>
              </a:rPr>
              <a:t>與</a:t>
            </a:r>
            <a:r>
              <a:rPr lang="en-US" altLang="zh-TW" sz="1800" dirty="0">
                <a:solidFill>
                  <a:srgbClr val="000000"/>
                </a:solidFill>
                <a:latin typeface="微軟正黑體" panose="020B0604030504040204" pitchFamily="34" charset="-120"/>
                <a:ea typeface="微軟正黑體" panose="020B0604030504040204" pitchFamily="34" charset="-120"/>
              </a:rPr>
              <a:t>SVR</a:t>
            </a:r>
            <a:r>
              <a:rPr lang="zh-TW" altLang="en-US" sz="1800" dirty="0">
                <a:solidFill>
                  <a:srgbClr val="000000"/>
                </a:solidFill>
                <a:latin typeface="微軟正黑體" panose="020B0604030504040204" pitchFamily="34" charset="-120"/>
                <a:ea typeface="微軟正黑體" panose="020B0604030504040204" pitchFamily="34" charset="-120"/>
              </a:rPr>
              <a:t>兩種模型加</a:t>
            </a:r>
            <a:r>
              <a:rPr lang="en-US" altLang="zh-TW" sz="1800" dirty="0">
                <a:solidFill>
                  <a:srgbClr val="000000"/>
                </a:solidFill>
                <a:latin typeface="微軟正黑體" panose="020B0604030504040204" pitchFamily="34" charset="-120"/>
                <a:ea typeface="微軟正黑體" panose="020B0604030504040204" pitchFamily="34" charset="-120"/>
              </a:rPr>
              <a:t>local model</a:t>
            </a:r>
            <a:r>
              <a:rPr lang="zh-TW" altLang="en-US" sz="1800" dirty="0">
                <a:solidFill>
                  <a:srgbClr val="000000"/>
                </a:solidFill>
                <a:latin typeface="微軟正黑體" panose="020B0604030504040204" pitchFamily="34" charset="-120"/>
                <a:ea typeface="微軟正黑體" panose="020B0604030504040204" pitchFamily="34" charset="-120"/>
              </a:rPr>
              <a:t>的預測效果優於</a:t>
            </a:r>
            <a:r>
              <a:rPr lang="en-US" altLang="zh-TW" sz="1800" dirty="0">
                <a:solidFill>
                  <a:srgbClr val="000000"/>
                </a:solidFill>
                <a:latin typeface="微軟正黑體" panose="020B0604030504040204" pitchFamily="34" charset="-120"/>
                <a:ea typeface="微軟正黑體" panose="020B0604030504040204" pitchFamily="34" charset="-120"/>
              </a:rPr>
              <a:t>CART</a:t>
            </a:r>
            <a:endPar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endParaRPr>
          </a:p>
          <a:p>
            <a:pPr marL="342900" indent="-342900" algn="l">
              <a:lnSpc>
                <a:spcPct val="100000"/>
              </a:lnSpc>
              <a:buFont typeface="Arial" panose="020B0604020202020204" pitchFamily="34" charset="0"/>
              <a:buChar char="•"/>
            </a:pPr>
            <a:r>
              <a:rPr lang="zh-TW" altLang="zh-TW" sz="1800" kern="1200" dirty="0">
                <a:solidFill>
                  <a:srgbClr val="000000"/>
                </a:solidFill>
                <a:effectLst/>
                <a:latin typeface="微軟正黑體" panose="020B0604030504040204" pitchFamily="34" charset="-120"/>
                <a:ea typeface="微軟正黑體" panose="020B0604030504040204" pitchFamily="34" charset="-120"/>
                <a:cs typeface="+mn-cs"/>
              </a:rPr>
              <a:t>雖然</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PLS</a:t>
            </a:r>
            <a:r>
              <a:rPr lang="zh-TW" altLang="zh-TW" sz="1800" kern="1200" dirty="0">
                <a:solidFill>
                  <a:srgbClr val="000000"/>
                </a:solidFill>
                <a:effectLst/>
                <a:latin typeface="微軟正黑體" panose="020B0604030504040204" pitchFamily="34" charset="-120"/>
                <a:ea typeface="微軟正黑體" panose="020B0604030504040204" pitchFamily="34" charset="-120"/>
                <a:cs typeface="+mn-cs"/>
              </a:rPr>
              <a:t>模型</a:t>
            </a:r>
            <a:r>
              <a:rPr lang="zh-TW" altLang="en-US" sz="1800" dirty="0">
                <a:solidFill>
                  <a:srgbClr val="000000"/>
                </a:solidFill>
                <a:latin typeface="微軟正黑體" panose="020B0604030504040204" pitchFamily="34" charset="-120"/>
                <a:ea typeface="微軟正黑體" panose="020B0604030504040204" pitchFamily="34" charset="-120"/>
              </a:rPr>
              <a:t>在</a:t>
            </a:r>
            <a:r>
              <a:rPr lang="en-US" altLang="zh-TW" sz="1800" dirty="0">
                <a:solidFill>
                  <a:srgbClr val="000000"/>
                </a:solidFill>
                <a:latin typeface="微軟正黑體" panose="020B0604030504040204" pitchFamily="34" charset="-120"/>
                <a:ea typeface="微軟正黑體" panose="020B0604030504040204" pitchFamily="34" charset="-120"/>
              </a:rPr>
              <a:t>K=30</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100</a:t>
            </a:r>
            <a:r>
              <a:rPr lang="zh-TW" altLang="en-US" sz="1800" dirty="0">
                <a:solidFill>
                  <a:srgbClr val="000000"/>
                </a:solidFill>
                <a:latin typeface="微軟正黑體" panose="020B0604030504040204" pitchFamily="34" charset="-120"/>
                <a:ea typeface="微軟正黑體" panose="020B0604030504040204" pitchFamily="34" charset="-120"/>
              </a:rPr>
              <a:t>時</a:t>
            </a:r>
            <a:r>
              <a:rPr lang="zh-TW" altLang="zh-TW" sz="1800" kern="1200" dirty="0">
                <a:solidFill>
                  <a:srgbClr val="000000"/>
                </a:solidFill>
                <a:effectLst/>
                <a:latin typeface="微軟正黑體" panose="020B0604030504040204" pitchFamily="34" charset="-120"/>
                <a:ea typeface="微軟正黑體" panose="020B0604030504040204" pitchFamily="34" charset="-120"/>
                <a:cs typeface="+mn-cs"/>
              </a:rPr>
              <a:t>有最大的</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MAPE</a:t>
            </a:r>
            <a:r>
              <a:rPr lang="zh-TW" altLang="zh-TW" sz="1800" kern="1200" dirty="0">
                <a:solidFill>
                  <a:srgbClr val="000000"/>
                </a:solidFill>
                <a:effectLst/>
                <a:latin typeface="微軟正黑體" panose="020B0604030504040204" pitchFamily="34" charset="-120"/>
                <a:ea typeface="微軟正黑體" panose="020B0604030504040204" pitchFamily="34" charset="-120"/>
                <a:cs typeface="+mn-cs"/>
              </a:rPr>
              <a:t>，但</a:t>
            </a:r>
            <a:r>
              <a:rPr lang="zh-TW" altLang="en-US" sz="1800" dirty="0">
                <a:solidFill>
                  <a:srgbClr val="000000"/>
                </a:solidFill>
                <a:latin typeface="微軟正黑體" panose="020B0604030504040204" pitchFamily="34" charset="-120"/>
                <a:ea typeface="微軟正黑體" panose="020B0604030504040204" pitchFamily="34" charset="-120"/>
              </a:rPr>
              <a:t>當</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K=500</a:t>
            </a:r>
            <a:r>
              <a:rPr lang="zh-TW" altLang="zh-TW" sz="1800" kern="1200" dirty="0">
                <a:solidFill>
                  <a:srgbClr val="000000"/>
                </a:solidFill>
                <a:effectLst/>
                <a:latin typeface="微軟正黑體" panose="020B0604030504040204" pitchFamily="34" charset="-120"/>
                <a:ea typeface="微軟正黑體" panose="020B0604030504040204" pitchFamily="34" charset="-120"/>
                <a:cs typeface="+mn-cs"/>
              </a:rPr>
              <a:t>時</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PLS+LMA</a:t>
            </a:r>
            <a:r>
              <a:rPr lang="zh-TW" altLang="zh-TW" sz="1800" kern="1200" dirty="0">
                <a:solidFill>
                  <a:srgbClr val="000000"/>
                </a:solidFill>
                <a:effectLst/>
                <a:latin typeface="微軟正黑體" panose="020B0604030504040204" pitchFamily="34" charset="-120"/>
                <a:ea typeface="微軟正黑體" panose="020B0604030504040204" pitchFamily="34" charset="-120"/>
                <a:cs typeface="+mn-cs"/>
              </a:rPr>
              <a:t>卻有最低的</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MAPE</a:t>
            </a:r>
            <a:r>
              <a:rPr lang="zh-TW" altLang="zh-TW" sz="1800" kern="1200" dirty="0">
                <a:solidFill>
                  <a:srgbClr val="000000"/>
                </a:solidFill>
                <a:effectLst/>
                <a:latin typeface="微軟正黑體" panose="020B0604030504040204" pitchFamily="34" charset="-120"/>
                <a:ea typeface="微軟正黑體" panose="020B0604030504040204" pitchFamily="34" charset="-120"/>
                <a:cs typeface="+mn-cs"/>
              </a:rPr>
              <a:t>，所以即便有的</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model</a:t>
            </a:r>
            <a:r>
              <a:rPr lang="zh-TW" altLang="zh-TW" sz="1800" kern="1200" dirty="0">
                <a:solidFill>
                  <a:srgbClr val="000000"/>
                </a:solidFill>
                <a:effectLst/>
                <a:latin typeface="微軟正黑體" panose="020B0604030504040204" pitchFamily="34" charset="-120"/>
                <a:ea typeface="微軟正黑體" panose="020B0604030504040204" pitchFamily="34" charset="-120"/>
                <a:cs typeface="+mn-cs"/>
              </a:rPr>
              <a:t>不理想，卻有可能在不同資料數的時候有良好的表現。</a:t>
            </a:r>
            <a:endParaRPr lang="en-US" altLang="zh-TW" sz="2000" dirty="0">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F8404795-67C4-4CC4-A3FA-124BE9DD67B6}"/>
              </a:ext>
            </a:extLst>
          </p:cNvPr>
          <p:cNvSpPr/>
          <p:nvPr/>
        </p:nvSpPr>
        <p:spPr>
          <a:xfrm>
            <a:off x="8843962" y="3679031"/>
            <a:ext cx="2478881" cy="254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1413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a:latin typeface="微軟正黑體" panose="020B0604030504040204" pitchFamily="34" charset="-120"/>
                <a:ea typeface="微軟正黑體" panose="020B0604030504040204" pitchFamily="34" charset="-120"/>
              </a:rPr>
              <a:t>stepwise regression ( </a:t>
            </a:r>
            <a:r>
              <a:rPr lang="zh-TW" altLang="en-US" sz="3200" b="1" dirty="0">
                <a:latin typeface="微軟正黑體" panose="020B0604030504040204" pitchFamily="34" charset="-120"/>
                <a:ea typeface="微軟正黑體" panose="020B0604030504040204" pitchFamily="34" charset="-120"/>
              </a:rPr>
              <a:t>移步迴歸 </a:t>
            </a:r>
            <a:r>
              <a:rPr lang="en-US" altLang="zh-TW" sz="3200" b="1" dirty="0">
                <a:latin typeface="微軟正黑體" panose="020B0604030504040204" pitchFamily="34" charset="-120"/>
                <a:ea typeface="微軟正黑體" panose="020B0604030504040204" pitchFamily="34" charset="-120"/>
              </a:rPr>
              <a:t>)</a:t>
            </a:r>
          </a:p>
        </p:txBody>
      </p:sp>
      <p:sp>
        <p:nvSpPr>
          <p:cNvPr id="6" name="文字方塊 5">
            <a:extLst>
              <a:ext uri="{FF2B5EF4-FFF2-40B4-BE49-F238E27FC236}">
                <a16:creationId xmlns:a16="http://schemas.microsoft.com/office/drawing/2014/main" id="{77712B60-143A-40A9-90EB-22C588CA9056}"/>
              </a:ext>
            </a:extLst>
          </p:cNvPr>
          <p:cNvSpPr txBox="1"/>
          <p:nvPr/>
        </p:nvSpPr>
        <p:spPr>
          <a:xfrm>
            <a:off x="748742" y="1151830"/>
            <a:ext cx="5126019" cy="400110"/>
          </a:xfrm>
          <a:prstGeom prst="rect">
            <a:avLst/>
          </a:prstGeom>
          <a:noFill/>
        </p:spPr>
        <p:txBody>
          <a:bodyPr wrap="none" rtlCol="0">
            <a:spAutoFit/>
          </a:bodyPr>
          <a:lstStyle/>
          <a:p>
            <a:r>
              <a:rPr lang="en-US" altLang="zh-TW" sz="2000" dirty="0">
                <a:latin typeface="微軟正黑體" panose="020B0604030504040204" pitchFamily="34" charset="-120"/>
                <a:ea typeface="微軟正黑體" panose="020B0604030504040204" pitchFamily="34" charset="-120"/>
              </a:rPr>
              <a:t>Stepwise regression</a:t>
            </a:r>
            <a:r>
              <a:rPr lang="zh-TW" altLang="en-US" sz="2000" dirty="0">
                <a:latin typeface="微軟正黑體" panose="020B0604030504040204" pitchFamily="34" charset="-120"/>
                <a:ea typeface="微軟正黑體" panose="020B0604030504040204" pitchFamily="34" charset="-120"/>
              </a:rPr>
              <a:t>分成了三種不同的方法</a:t>
            </a:r>
            <a:endParaRPr lang="en-US" altLang="zh-TW" sz="2000" dirty="0">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7311A285-9C31-4C72-A682-03AFFC53FC61}"/>
              </a:ext>
            </a:extLst>
          </p:cNvPr>
          <p:cNvSpPr txBox="1"/>
          <p:nvPr/>
        </p:nvSpPr>
        <p:spPr>
          <a:xfrm>
            <a:off x="748742" y="1809143"/>
            <a:ext cx="11477373" cy="4708981"/>
          </a:xfrm>
          <a:prstGeom prst="rect">
            <a:avLst/>
          </a:prstGeom>
          <a:noFill/>
        </p:spPr>
        <p:txBody>
          <a:bodyPr wrap="none" rtlCol="0">
            <a:spAutoFit/>
          </a:bodyPr>
          <a:lstStyle/>
          <a:p>
            <a:pPr marL="457200" indent="-457200">
              <a:buAutoNum type="arabicPeriod"/>
            </a:pPr>
            <a:r>
              <a:rPr lang="en-US" altLang="zh-TW" sz="2000" dirty="0">
                <a:latin typeface="微軟正黑體" panose="020B0604030504040204" pitchFamily="34" charset="-120"/>
                <a:ea typeface="微軟正黑體" panose="020B0604030504040204" pitchFamily="34" charset="-120"/>
              </a:rPr>
              <a:t>Forward selection</a:t>
            </a:r>
            <a:r>
              <a:rPr lang="zh-TW" altLang="en-US" sz="2000" dirty="0">
                <a:latin typeface="微軟正黑體" panose="020B0604030504040204" pitchFamily="34" charset="-120"/>
                <a:ea typeface="微軟正黑體" panose="020B0604030504040204" pitchFamily="34" charset="-120"/>
              </a:rPr>
              <a:t>：從現有變數中，慢慢加入最有解釋力的變數加入，並檢測加入後是否有顯</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著改善模型，直到加入的變數並無顯著改善模型。</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pPr marL="457200" indent="-457200">
              <a:buAutoNum type="arabicPeriod" startAt="2"/>
            </a:pPr>
            <a:r>
              <a:rPr lang="en-US" altLang="zh-TW" sz="2000" dirty="0">
                <a:latin typeface="微軟正黑體" panose="020B0604030504040204" pitchFamily="34" charset="-120"/>
                <a:ea typeface="微軟正黑體" panose="020B0604030504040204" pitchFamily="34" charset="-120"/>
              </a:rPr>
              <a:t>Backward elimination</a:t>
            </a:r>
            <a:r>
              <a:rPr lang="zh-TW" altLang="en-US" sz="2000" dirty="0">
                <a:latin typeface="微軟正黑體" panose="020B0604030504040204" pitchFamily="34" charset="-120"/>
                <a:ea typeface="微軟正黑體" panose="020B0604030504040204" pitchFamily="34" charset="-120"/>
              </a:rPr>
              <a:t>：將所有可能的變數加入模型，從刪除其最不顯著惡化模型的變數開始剔</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除，直到剔除此變數會顯著降低模型的解釋力。</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pPr marL="457200" indent="-457200">
              <a:buAutoNum type="arabicPeriod" startAt="3"/>
            </a:pPr>
            <a:r>
              <a:rPr lang="en-US" altLang="zh-TW" sz="2000" dirty="0">
                <a:latin typeface="微軟正黑體" panose="020B0604030504040204" pitchFamily="34" charset="-120"/>
                <a:ea typeface="微軟正黑體" panose="020B0604030504040204" pitchFamily="34" charset="-120"/>
              </a:rPr>
              <a:t>Bidirectional </a:t>
            </a:r>
            <a:r>
              <a:rPr lang="en-US" altLang="zh-TW" sz="2000" dirty="0" err="1">
                <a:latin typeface="微軟正黑體" panose="020B0604030504040204" pitchFamily="34" charset="-120"/>
                <a:ea typeface="微軟正黑體" panose="020B0604030504040204" pitchFamily="34" charset="-120"/>
              </a:rPr>
              <a:t>eliminational</a:t>
            </a:r>
            <a:r>
              <a:rPr lang="en-US" altLang="zh-TW" sz="2000" dirty="0">
                <a:latin typeface="微軟正黑體" panose="020B0604030504040204" pitchFamily="34" charset="-120"/>
                <a:ea typeface="微軟正黑體" panose="020B0604030504040204" pitchFamily="34" charset="-120"/>
              </a:rPr>
              <a:t> (stepwise selection)</a:t>
            </a:r>
            <a:r>
              <a:rPr lang="zh-TW" altLang="en-US" sz="2000" dirty="0">
                <a:latin typeface="微軟正黑體" panose="020B0604030504040204" pitchFamily="34" charset="-120"/>
                <a:ea typeface="微軟正黑體" panose="020B0604030504040204" pitchFamily="34" charset="-120"/>
              </a:rPr>
              <a:t>：用</a:t>
            </a:r>
            <a:r>
              <a:rPr lang="en-US" altLang="zh-TW" sz="2000" dirty="0">
                <a:latin typeface="微軟正黑體" panose="020B0604030504040204" pitchFamily="34" charset="-120"/>
                <a:ea typeface="微軟正黑體" panose="020B0604030504040204" pitchFamily="34" charset="-120"/>
              </a:rPr>
              <a:t> Forward selection</a:t>
            </a:r>
            <a:r>
              <a:rPr lang="zh-TW" altLang="en-US" sz="2000" dirty="0">
                <a:latin typeface="微軟正黑體" panose="020B0604030504040204" pitchFamily="34" charset="-120"/>
                <a:ea typeface="微軟正黑體" panose="020B0604030504040204" pitchFamily="34" charset="-120"/>
              </a:rPr>
              <a:t>選出三個變數進入模型</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，而後使用</a:t>
            </a:r>
            <a:r>
              <a:rPr lang="en-US" altLang="zh-TW" sz="2000" dirty="0">
                <a:latin typeface="微軟正黑體" panose="020B0604030504040204" pitchFamily="34" charset="-120"/>
                <a:ea typeface="微軟正黑體" panose="020B0604030504040204" pitchFamily="34" charset="-120"/>
              </a:rPr>
              <a:t>Backward elimination</a:t>
            </a:r>
            <a:r>
              <a:rPr lang="zh-TW" altLang="en-US" sz="2000" dirty="0">
                <a:latin typeface="微軟正黑體" panose="020B0604030504040204" pitchFamily="34" charset="-120"/>
                <a:ea typeface="微軟正黑體" panose="020B0604030504040204" pitchFamily="34" charset="-120"/>
              </a:rPr>
              <a:t>評估加入的</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前兩個變數是否需要被剔除，如有，則剔除兩</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者中最沒顯著增加模型解釋力的變數，隨後從</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沒加入模型的變數當中選出最能增加模型解釋</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力的變數加入，利用</a:t>
            </a:r>
            <a:r>
              <a:rPr lang="en-US" altLang="zh-TW" sz="2000" dirty="0">
                <a:latin typeface="微軟正黑體" panose="020B0604030504040204" pitchFamily="34" charset="-120"/>
                <a:ea typeface="微軟正黑體" panose="020B0604030504040204" pitchFamily="34" charset="-120"/>
              </a:rPr>
              <a:t>Backward elimination</a:t>
            </a:r>
            <a:r>
              <a:rPr lang="zh-TW" altLang="en-US" sz="2000" dirty="0">
                <a:latin typeface="微軟正黑體" panose="020B0604030504040204" pitchFamily="34" charset="-120"/>
                <a:ea typeface="微軟正黑體" panose="020B0604030504040204" pitchFamily="34" charset="-120"/>
              </a:rPr>
              <a:t>剔</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除變數，直到無變數可進入模型或被剔除。</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其中</a:t>
            </a:r>
            <a:r>
              <a:rPr lang="en-US" altLang="zh-TW" sz="2000" dirty="0">
                <a:latin typeface="微軟正黑體" panose="020B0604030504040204" pitchFamily="34" charset="-120"/>
                <a:ea typeface="微軟正黑體" panose="020B0604030504040204" pitchFamily="34" charset="-120"/>
              </a:rPr>
              <a:t>stepwise selection</a:t>
            </a:r>
            <a:r>
              <a:rPr lang="zh-TW" altLang="en-US" sz="2000" dirty="0">
                <a:latin typeface="微軟正黑體" panose="020B0604030504040204" pitchFamily="34" charset="-120"/>
                <a:ea typeface="微軟正黑體" panose="020B0604030504040204" pitchFamily="34" charset="-120"/>
              </a:rPr>
              <a:t>在</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問世前，是篩選變數最常用的方法。</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4000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a:latin typeface="微軟正黑體" panose="020B0604030504040204" pitchFamily="34" charset="-120"/>
                <a:ea typeface="微軟正黑體" panose="020B0604030504040204" pitchFamily="34" charset="-120"/>
              </a:rPr>
              <a:t> Ridge regression ( </a:t>
            </a:r>
            <a:r>
              <a:rPr lang="zh-TW" altLang="en-US" sz="3200" b="1" dirty="0">
                <a:latin typeface="微軟正黑體" panose="020B0604030504040204" pitchFamily="34" charset="-120"/>
                <a:ea typeface="微軟正黑體" panose="020B0604030504040204" pitchFamily="34" charset="-120"/>
              </a:rPr>
              <a:t>嶺迴歸</a:t>
            </a:r>
            <a:r>
              <a:rPr lang="en-US" altLang="zh-TW" sz="3200" b="1" dirty="0">
                <a:latin typeface="微軟正黑體" panose="020B0604030504040204" pitchFamily="34" charset="-120"/>
                <a:ea typeface="微軟正黑體" panose="020B0604030504040204" pitchFamily="34" charset="-120"/>
              </a:rPr>
              <a:t> )</a:t>
            </a:r>
            <a:endParaRPr lang="zh-TW" altLang="en-US" sz="3200" b="1" dirty="0">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85A531C0-633F-49E9-9A37-E4B6BEE259AE}"/>
              </a:ext>
            </a:extLst>
          </p:cNvPr>
          <p:cNvSpPr txBox="1"/>
          <p:nvPr/>
        </p:nvSpPr>
        <p:spPr>
          <a:xfrm>
            <a:off x="748742" y="1752599"/>
            <a:ext cx="10895483" cy="3477875"/>
          </a:xfrm>
          <a:prstGeom prst="rect">
            <a:avLst/>
          </a:prstGeom>
          <a:noFill/>
        </p:spPr>
        <p:txBody>
          <a:bodyPr wrap="none" rtlCol="0">
            <a:spAutoFit/>
          </a:bodyPr>
          <a:lstStyle/>
          <a:p>
            <a:r>
              <a:rPr lang="en-US" altLang="zh-TW" sz="2000" dirty="0">
                <a:latin typeface="微軟正黑體" panose="020B0604030504040204" pitchFamily="34" charset="-120"/>
                <a:ea typeface="微軟正黑體" panose="020B0604030504040204" pitchFamily="34" charset="-120"/>
              </a:rPr>
              <a:t>Ridge regression</a:t>
            </a:r>
            <a:r>
              <a:rPr lang="zh-TW" altLang="en-US" sz="2000" dirty="0">
                <a:latin typeface="微軟正黑體" panose="020B0604030504040204" pitchFamily="34" charset="-120"/>
                <a:ea typeface="微軟正黑體" panose="020B0604030504040204" pitchFamily="34" charset="-120"/>
              </a:rPr>
              <a:t>：將所有採用的迴歸係數之平方和縮至小於你所定的固定值來減少</a:t>
            </a:r>
            <a:r>
              <a:rPr lang="en-US" altLang="zh-TW" sz="2000" dirty="0">
                <a:latin typeface="微軟正黑體" panose="020B0604030504040204" pitchFamily="34" charset="-120"/>
                <a:ea typeface="微軟正黑體" panose="020B0604030504040204" pitchFamily="34" charset="-120"/>
              </a:rPr>
              <a:t>overfitting</a:t>
            </a:r>
          </a:p>
          <a:p>
            <a:r>
              <a:rPr lang="zh-TW" altLang="en-US" sz="2000" dirty="0">
                <a:latin typeface="微軟正黑體" panose="020B0604030504040204" pitchFamily="34" charset="-120"/>
                <a:ea typeface="微軟正黑體" panose="020B0604030504040204" pitchFamily="34" charset="-120"/>
              </a:rPr>
              <a:t>                                   的情況從而改善預測誤差，但是值得一提的是</a:t>
            </a:r>
            <a:r>
              <a:rPr lang="en-US" altLang="zh-TW" sz="2000" dirty="0">
                <a:latin typeface="微軟正黑體" panose="020B0604030504040204" pitchFamily="34" charset="-120"/>
                <a:ea typeface="微軟正黑體" panose="020B0604030504040204" pitchFamily="34" charset="-120"/>
              </a:rPr>
              <a:t>Ridge regression</a:t>
            </a:r>
            <a:r>
              <a:rPr lang="zh-TW" altLang="en-US" sz="2000" dirty="0">
                <a:latin typeface="微軟正黑體" panose="020B0604030504040204" pitchFamily="34" charset="-120"/>
                <a:ea typeface="微軟正黑體" panose="020B0604030504040204" pitchFamily="34" charset="-120"/>
              </a:rPr>
              <a:t>只是縮小迴</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歸係數，而不是將迴歸係數壓縮至</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其目標函數為：</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在結合了</a:t>
            </a:r>
            <a:r>
              <a:rPr lang="en-US" altLang="zh-TW" sz="2000" dirty="0">
                <a:latin typeface="微軟正黑體" panose="020B0604030504040204" pitchFamily="34" charset="-120"/>
                <a:ea typeface="微軟正黑體" panose="020B0604030504040204" pitchFamily="34" charset="-120"/>
              </a:rPr>
              <a:t>stepwise selection</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ridge regression</a:t>
            </a:r>
            <a:r>
              <a:rPr lang="zh-TW" altLang="en-US" sz="2000" dirty="0">
                <a:latin typeface="微軟正黑體" panose="020B0604030504040204" pitchFamily="34" charset="-120"/>
                <a:ea typeface="微軟正黑體" panose="020B0604030504040204" pitchFamily="34" charset="-120"/>
              </a:rPr>
              <a:t>及進行調整之後，誕生了</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pic>
        <p:nvPicPr>
          <p:cNvPr id="6" name="圖片 5" descr="一張含有 文字, 時鐘 的圖片&#10;&#10;自動產生的描述">
            <a:extLst>
              <a:ext uri="{FF2B5EF4-FFF2-40B4-BE49-F238E27FC236}">
                <a16:creationId xmlns:a16="http://schemas.microsoft.com/office/drawing/2014/main" id="{5F9AC656-C729-4830-BA3F-8AAC39A32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126" y="3491536"/>
            <a:ext cx="3290714" cy="819206"/>
          </a:xfrm>
          <a:prstGeom prst="rect">
            <a:avLst/>
          </a:prstGeom>
        </p:spPr>
      </p:pic>
    </p:spTree>
    <p:extLst>
      <p:ext uri="{BB962C8B-B14F-4D97-AF65-F5344CB8AC3E}">
        <p14:creationId xmlns:p14="http://schemas.microsoft.com/office/powerpoint/2010/main" val="131243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a:latin typeface="微軟正黑體" panose="020B0604030504040204" pitchFamily="34" charset="-120"/>
                <a:ea typeface="微軟正黑體" panose="020B0604030504040204" pitchFamily="34" charset="-120"/>
              </a:rPr>
              <a:t>LASSO</a:t>
            </a:r>
            <a:r>
              <a:rPr lang="zh-TW" altLang="en-US" sz="3200" b="1" dirty="0">
                <a:latin typeface="微軟正黑體" panose="020B0604030504040204" pitchFamily="34" charset="-120"/>
                <a:ea typeface="微軟正黑體" panose="020B0604030504040204" pitchFamily="34" charset="-120"/>
              </a:rPr>
              <a:t>與適應性</a:t>
            </a:r>
            <a:r>
              <a:rPr lang="en-US" altLang="zh-TW" sz="3200" b="1" dirty="0">
                <a:latin typeface="微軟正黑體" panose="020B0604030504040204" pitchFamily="34" charset="-120"/>
                <a:ea typeface="微軟正黑體" panose="020B0604030504040204" pitchFamily="34" charset="-120"/>
              </a:rPr>
              <a:t>LASSO</a:t>
            </a:r>
          </a:p>
        </p:txBody>
      </p:sp>
      <p:sp>
        <p:nvSpPr>
          <p:cNvPr id="2" name="文字方塊 1">
            <a:extLst>
              <a:ext uri="{FF2B5EF4-FFF2-40B4-BE49-F238E27FC236}">
                <a16:creationId xmlns:a16="http://schemas.microsoft.com/office/drawing/2014/main" id="{5B5D73E2-815F-4AF3-B6CC-7A8C402202F5}"/>
              </a:ext>
            </a:extLst>
          </p:cNvPr>
          <p:cNvSpPr txBox="1"/>
          <p:nvPr/>
        </p:nvSpPr>
        <p:spPr>
          <a:xfrm>
            <a:off x="748742" y="1305468"/>
            <a:ext cx="11306300" cy="4708981"/>
          </a:xfrm>
          <a:prstGeom prst="rect">
            <a:avLst/>
          </a:prstGeom>
          <a:noFill/>
        </p:spPr>
        <p:txBody>
          <a:bodyPr wrap="none" rtlCol="0">
            <a:spAutoFit/>
          </a:bodyPr>
          <a:lstStyle/>
          <a:p>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：強制讓迴歸係數絕對值之和小於某固定值，可能會強制一些迴歸係數</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，有效地讓模型</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變得更簡單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更少預測因子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其目標函數為：</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適應性</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：在運用</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之後，把係數估計值視為該因子懲罰項的權重，在權重大的情況下，</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目標函數會優先壓縮該迴歸係數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當然也會壓縮其他迴歸係數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，而在使用適應性</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後，通常會有更多迴歸係數</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其目標函數為：</a:t>
            </a:r>
            <a:endParaRPr lang="en-US" altLang="zh-TW" sz="2000" dirty="0">
              <a:latin typeface="微軟正黑體" panose="020B0604030504040204" pitchFamily="34" charset="-120"/>
              <a:ea typeface="微軟正黑體" panose="020B0604030504040204" pitchFamily="34" charset="-120"/>
            </a:endParaRPr>
          </a:p>
        </p:txBody>
      </p:sp>
      <p:pic>
        <p:nvPicPr>
          <p:cNvPr id="4" name="圖片 3" descr="一張含有 文字 的圖片&#10;&#10;自動產生的描述">
            <a:extLst>
              <a:ext uri="{FF2B5EF4-FFF2-40B4-BE49-F238E27FC236}">
                <a16:creationId xmlns:a16="http://schemas.microsoft.com/office/drawing/2014/main" id="{FC9F1A3B-52F9-4DEC-B664-CDA329B16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933" y="2736629"/>
            <a:ext cx="3413161" cy="825313"/>
          </a:xfrm>
          <a:prstGeom prst="rect">
            <a:avLst/>
          </a:prstGeom>
        </p:spPr>
      </p:pic>
      <p:pic>
        <p:nvPicPr>
          <p:cNvPr id="6" name="圖片 5" descr="一張含有 文字, 手錶 的圖片&#10;&#10;自動產生的描述">
            <a:extLst>
              <a:ext uri="{FF2B5EF4-FFF2-40B4-BE49-F238E27FC236}">
                <a16:creationId xmlns:a16="http://schemas.microsoft.com/office/drawing/2014/main" id="{FF6BBDC6-2B4B-4A94-848C-61B632F26E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9220" y="5256565"/>
            <a:ext cx="5102600" cy="718875"/>
          </a:xfrm>
          <a:prstGeom prst="rect">
            <a:avLst/>
          </a:prstGeom>
        </p:spPr>
      </p:pic>
    </p:spTree>
    <p:extLst>
      <p:ext uri="{BB962C8B-B14F-4D97-AF65-F5344CB8AC3E}">
        <p14:creationId xmlns:p14="http://schemas.microsoft.com/office/powerpoint/2010/main" val="398497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a:latin typeface="微軟正黑體" panose="020B0604030504040204" pitchFamily="34" charset="-120"/>
                <a:ea typeface="微軟正黑體" panose="020B0604030504040204" pitchFamily="34" charset="-120"/>
              </a:rPr>
              <a:t>Elastic net</a:t>
            </a:r>
            <a:r>
              <a:rPr lang="zh-TW" altLang="en-US" sz="3200" b="1" dirty="0">
                <a:latin typeface="微軟正黑體" panose="020B0604030504040204" pitchFamily="34" charset="-120"/>
                <a:ea typeface="微軟正黑體" panose="020B0604030504040204" pitchFamily="34" charset="-120"/>
              </a:rPr>
              <a:t>與適應性</a:t>
            </a:r>
            <a:r>
              <a:rPr lang="en-US" altLang="zh-TW" sz="3200" b="1" dirty="0">
                <a:latin typeface="微軟正黑體" panose="020B0604030504040204" pitchFamily="34" charset="-120"/>
                <a:ea typeface="微軟正黑體" panose="020B0604030504040204" pitchFamily="34" charset="-120"/>
              </a:rPr>
              <a:t>Elastic net</a:t>
            </a:r>
            <a:endParaRPr lang="zh-TW" altLang="en-US" sz="3200" b="1"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91487D6F-A21A-4BE1-A765-781017CD4164}"/>
                  </a:ext>
                </a:extLst>
              </p:cNvPr>
              <p:cNvSpPr txBox="1"/>
              <p:nvPr/>
            </p:nvSpPr>
            <p:spPr>
              <a:xfrm>
                <a:off x="827314" y="1382486"/>
                <a:ext cx="10992112" cy="5940088"/>
              </a:xfrm>
              <a:prstGeom prst="rect">
                <a:avLst/>
              </a:prstGeom>
              <a:noFill/>
            </p:spPr>
            <p:txBody>
              <a:bodyPr wrap="none" rtlCol="0">
                <a:spAutoFit/>
              </a:bodyPr>
              <a:lstStyle/>
              <a:p>
                <a:r>
                  <a:rPr lang="en-US" altLang="zh-TW" sz="2000" dirty="0">
                    <a:latin typeface="微軟正黑體" panose="020B0604030504040204" pitchFamily="34" charset="-120"/>
                    <a:ea typeface="微軟正黑體" panose="020B0604030504040204" pitchFamily="34" charset="-120"/>
                  </a:rPr>
                  <a:t>Elastic net</a:t>
                </a:r>
                <a:r>
                  <a:rPr lang="zh-TW" altLang="en-US" sz="2000" dirty="0">
                    <a:latin typeface="微軟正黑體" panose="020B0604030504040204" pitchFamily="34" charset="-120"/>
                    <a:ea typeface="微軟正黑體" panose="020B0604030504040204" pitchFamily="34" charset="-120"/>
                  </a:rPr>
                  <a:t>：實行</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會有侷限性，例如：在</a:t>
                </a:r>
                <a:r>
                  <a:rPr lang="en-US" altLang="zh-TW" sz="2000" dirty="0">
                    <a:latin typeface="微軟正黑體" panose="020B0604030504040204" pitchFamily="34" charset="-120"/>
                    <a:ea typeface="微軟正黑體" panose="020B0604030504040204" pitchFamily="34" charset="-120"/>
                  </a:rPr>
                  <a:t>p</a:t>
                </a:r>
                <a:r>
                  <a:rPr lang="zh-TW" altLang="en-US" sz="2000" dirty="0">
                    <a:latin typeface="微軟正黑體" panose="020B0604030504040204" pitchFamily="34" charset="-120"/>
                    <a:ea typeface="微軟正黑體" panose="020B0604030504040204" pitchFamily="34" charset="-120"/>
                  </a:rPr>
                  <a:t>大、</a:t>
                </a:r>
                <a:r>
                  <a:rPr lang="en-US" altLang="zh-TW" sz="2000" dirty="0">
                    <a:latin typeface="微軟正黑體" panose="020B0604030504040204" pitchFamily="34" charset="-120"/>
                    <a:ea typeface="微軟正黑體" panose="020B0604030504040204" pitchFamily="34" charset="-120"/>
                  </a:rPr>
                  <a:t>n</a:t>
                </a:r>
                <a:r>
                  <a:rPr lang="zh-TW" altLang="en-US" sz="2000" dirty="0">
                    <a:latin typeface="微軟正黑體" panose="020B0604030504040204" pitchFamily="34" charset="-120"/>
                    <a:ea typeface="微軟正黑體" panose="020B0604030504040204" pitchFamily="34" charset="-120"/>
                  </a:rPr>
                  <a:t>小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高維數據、樣本數少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的情況下，</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最多選擇</a:t>
                </a:r>
                <a:r>
                  <a:rPr lang="en-US" altLang="zh-TW" sz="2000" dirty="0">
                    <a:latin typeface="微軟正黑體" panose="020B0604030504040204" pitchFamily="34" charset="-120"/>
                    <a:ea typeface="微軟正黑體" panose="020B0604030504040204" pitchFamily="34" charset="-120"/>
                  </a:rPr>
                  <a:t>n</a:t>
                </a:r>
                <a:r>
                  <a:rPr lang="zh-TW" altLang="en-US" sz="2000" dirty="0">
                    <a:latin typeface="微軟正黑體" panose="020B0604030504040204" pitchFamily="34" charset="-120"/>
                    <a:ea typeface="微軟正黑體" panose="020B0604030504040204" pitchFamily="34" charset="-120"/>
                  </a:rPr>
                  <a:t>個變數，如果多個高度相關的變數，則</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僅會選擇那其中</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的一個變數而忽略其他變數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因高度相關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，為了克服這些情況，</a:t>
                </a:r>
                <a:r>
                  <a:rPr lang="en-US" altLang="zh-TW" sz="2000" dirty="0">
                    <a:latin typeface="微軟正黑體" panose="020B0604030504040204" pitchFamily="34" charset="-120"/>
                    <a:ea typeface="微軟正黑體" panose="020B0604030504040204" pitchFamily="34" charset="-120"/>
                  </a:rPr>
                  <a:t> Elastic net</a:t>
                </a:r>
                <a:r>
                  <a:rPr lang="zh-TW" altLang="en-US" sz="2000" dirty="0">
                    <a:latin typeface="微軟正黑體" panose="020B0604030504040204" pitchFamily="34" charset="-120"/>
                    <a:ea typeface="微軟正黑體" panose="020B0604030504040204" pitchFamily="34" charset="-120"/>
                  </a:rPr>
                  <a:t>加入</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了</a:t>
                </a:r>
                <a:r>
                  <a:rPr lang="en-US" altLang="zh-TW" sz="2000" dirty="0">
                    <a:latin typeface="微軟正黑體" panose="020B0604030504040204" pitchFamily="34" charset="-120"/>
                    <a:ea typeface="微軟正黑體" panose="020B0604030504040204" pitchFamily="34" charset="-120"/>
                  </a:rPr>
                  <a:t>Quadratic form</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其目標函數：</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當</a:t>
                </a:r>
                <a:r>
                  <a:rPr lang="en-US" altLang="zh-TW" sz="2000" dirty="0">
                    <a:latin typeface="微軟正黑體" panose="020B0604030504040204" pitchFamily="34" charset="-120"/>
                    <a:ea typeface="微軟正黑體" panose="020B0604030504040204" pitchFamily="34" charset="-120"/>
                  </a:rPr>
                  <a:t>Elastic net </a:t>
                </a:r>
                <a14:m>
                  <m:oMath xmlns:m="http://schemas.openxmlformats.org/officeDocument/2006/math">
                    <m:sSub>
                      <m:sSubPr>
                        <m:ctrlPr>
                          <a:rPr lang="en-US" altLang="zh-TW" sz="2000" i="1" smtClean="0">
                            <a:solidFill>
                              <a:srgbClr val="836967"/>
                            </a:solidFill>
                            <a:latin typeface="Cambria Math" panose="02040503050406030204" pitchFamily="18" charset="0"/>
                          </a:rPr>
                        </m:ctrlPr>
                      </m:sSubPr>
                      <m:e>
                        <m:r>
                          <a:rPr lang="en-US" altLang="zh-TW" sz="2000" i="1" smtClean="0">
                            <a:latin typeface="Cambria Math" panose="02040503050406030204" pitchFamily="18" charset="0"/>
                          </a:rPr>
                          <m:t>𝜆</m:t>
                        </m:r>
                      </m:e>
                      <m:sub>
                        <m:r>
                          <a:rPr lang="en-US" altLang="zh-TW" sz="2000" i="1" smtClean="0">
                            <a:latin typeface="Cambria Math" panose="02040503050406030204" pitchFamily="18" charset="0"/>
                          </a:rPr>
                          <m:t>1</m:t>
                        </m:r>
                      </m:sub>
                    </m:sSub>
                  </m:oMath>
                </a14:m>
                <a:r>
                  <a:rPr lang="en-US" altLang="zh-TW" sz="2000" dirty="0">
                    <a:latin typeface="微軟正黑體" panose="020B0604030504040204" pitchFamily="34" charset="-120"/>
                    <a:ea typeface="微軟正黑體" panose="020B0604030504040204" pitchFamily="34" charset="-120"/>
                  </a:rPr>
                  <a:t>=</a:t>
                </a:r>
                <a14:m>
                  <m:oMath xmlns:m="http://schemas.openxmlformats.org/officeDocument/2006/math">
                    <m:r>
                      <a:rPr lang="en-US" altLang="zh-TW" sz="2000" i="1" dirty="0" smtClean="0">
                        <a:latin typeface="Cambria Math" panose="02040503050406030204" pitchFamily="18" charset="0"/>
                      </a:rPr>
                      <m:t>𝜆</m:t>
                    </m:r>
                  </m:oMath>
                </a14:m>
                <a:r>
                  <a:rPr lang="zh-TW" altLang="en-US" sz="2000" dirty="0">
                    <a:latin typeface="微軟正黑體" panose="020B0604030504040204" pitchFamily="34" charset="-120"/>
                    <a:ea typeface="微軟正黑體" panose="020B0604030504040204" pitchFamily="34" charset="-120"/>
                  </a:rPr>
                  <a:t>、</a:t>
                </a:r>
                <a14:m>
                  <m:oMath xmlns:m="http://schemas.openxmlformats.org/officeDocument/2006/math">
                    <m:sSub>
                      <m:sSubPr>
                        <m:ctrlPr>
                          <a:rPr lang="zh-TW" altLang="en-US" sz="2000" i="1" dirty="0" smtClean="0">
                            <a:solidFill>
                              <a:srgbClr val="836967"/>
                            </a:solidFill>
                            <a:latin typeface="Cambria Math" panose="02040503050406030204" pitchFamily="18" charset="0"/>
                          </a:rPr>
                        </m:ctrlPr>
                      </m:sSubPr>
                      <m:e>
                        <m:r>
                          <a:rPr lang="zh-TW" altLang="en-US" sz="2000" i="1" dirty="0" smtClean="0">
                            <a:latin typeface="Cambria Math" panose="02040503050406030204" pitchFamily="18" charset="0"/>
                          </a:rPr>
                          <m:t>𝜆</m:t>
                        </m:r>
                      </m:e>
                      <m:sub>
                        <m:r>
                          <a:rPr lang="zh-TW" altLang="en-US" sz="2000" i="1" dirty="0" smtClean="0">
                            <a:latin typeface="Cambria Math" panose="02040503050406030204" pitchFamily="18" charset="0"/>
                          </a:rPr>
                          <m:t>2</m:t>
                        </m:r>
                      </m:sub>
                    </m:sSub>
                  </m:oMath>
                </a14:m>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當</a:t>
                </a:r>
                <a:r>
                  <a:rPr lang="en-US" altLang="zh-TW" sz="2000" dirty="0">
                    <a:latin typeface="微軟正黑體" panose="020B0604030504040204" pitchFamily="34" charset="-120"/>
                    <a:ea typeface="微軟正黑體" panose="020B0604030504040204" pitchFamily="34" charset="-120"/>
                  </a:rPr>
                  <a:t>Elastic net </a:t>
                </a:r>
                <a14:m>
                  <m:oMath xmlns:m="http://schemas.openxmlformats.org/officeDocument/2006/math">
                    <m:sSub>
                      <m:sSubPr>
                        <m:ctrlPr>
                          <a:rPr lang="en-US" altLang="zh-TW" sz="2000" i="1" smtClean="0">
                            <a:solidFill>
                              <a:srgbClr val="836967"/>
                            </a:solidFill>
                            <a:latin typeface="Cambria Math" panose="02040503050406030204" pitchFamily="18" charset="0"/>
                          </a:rPr>
                        </m:ctrlPr>
                      </m:sSubPr>
                      <m:e>
                        <m:r>
                          <a:rPr lang="en-US" altLang="zh-TW" sz="2000" i="1" smtClean="0">
                            <a:latin typeface="Cambria Math" panose="02040503050406030204" pitchFamily="18" charset="0"/>
                          </a:rPr>
                          <m:t>𝜆</m:t>
                        </m:r>
                      </m:e>
                      <m:sub>
                        <m:r>
                          <a:rPr lang="en-US" altLang="zh-TW" sz="2000" i="1" smtClean="0">
                            <a:latin typeface="Cambria Math" panose="02040503050406030204" pitchFamily="18" charset="0"/>
                          </a:rPr>
                          <m:t>1</m:t>
                        </m:r>
                      </m:sub>
                    </m:sSub>
                  </m:oMath>
                </a14:m>
                <a:r>
                  <a:rPr lang="en-US" altLang="zh-TW" sz="2000" dirty="0">
                    <a:latin typeface="微軟正黑體" panose="020B0604030504040204" pitchFamily="34" charset="-120"/>
                    <a:ea typeface="微軟正黑體" panose="020B0604030504040204" pitchFamily="34" charset="-120"/>
                  </a:rPr>
                  <a:t>=</a:t>
                </a:r>
                <a14:m>
                  <m:oMath xmlns:m="http://schemas.openxmlformats.org/officeDocument/2006/math">
                    <m:r>
                      <a:rPr lang="en-US" altLang="zh-TW" sz="2000" b="0" i="1" dirty="0" smtClean="0">
                        <a:latin typeface="Cambria Math" panose="02040503050406030204" pitchFamily="18" charset="0"/>
                      </a:rPr>
                      <m:t>0</m:t>
                    </m:r>
                  </m:oMath>
                </a14:m>
                <a:r>
                  <a:rPr lang="zh-TW" altLang="en-US" sz="2000" dirty="0">
                    <a:latin typeface="微軟正黑體" panose="020B0604030504040204" pitchFamily="34" charset="-120"/>
                    <a:ea typeface="微軟正黑體" panose="020B0604030504040204" pitchFamily="34" charset="-120"/>
                  </a:rPr>
                  <a:t>、</a:t>
                </a:r>
                <a14:m>
                  <m:oMath xmlns:m="http://schemas.openxmlformats.org/officeDocument/2006/math">
                    <m:sSub>
                      <m:sSubPr>
                        <m:ctrlPr>
                          <a:rPr lang="zh-TW" altLang="en-US" sz="2000" i="1" dirty="0" smtClean="0">
                            <a:solidFill>
                              <a:srgbClr val="836967"/>
                            </a:solidFill>
                            <a:latin typeface="Cambria Math" panose="02040503050406030204" pitchFamily="18" charset="0"/>
                          </a:rPr>
                        </m:ctrlPr>
                      </m:sSubPr>
                      <m:e>
                        <m:r>
                          <a:rPr lang="zh-TW" altLang="en-US" sz="2000" i="1" dirty="0" smtClean="0">
                            <a:latin typeface="Cambria Math" panose="02040503050406030204" pitchFamily="18" charset="0"/>
                          </a:rPr>
                          <m:t>𝜆</m:t>
                        </m:r>
                      </m:e>
                      <m:sub>
                        <m:r>
                          <a:rPr lang="zh-TW" altLang="en-US" sz="2000" i="1" dirty="0" smtClean="0">
                            <a:latin typeface="Cambria Math" panose="02040503050406030204" pitchFamily="18" charset="0"/>
                          </a:rPr>
                          <m:t>2</m:t>
                        </m:r>
                      </m:sub>
                    </m:sSub>
                  </m:oMath>
                </a14:m>
                <a:r>
                  <a:rPr lang="en-US" altLang="zh-TW" sz="2000" dirty="0">
                    <a:latin typeface="微軟正黑體" panose="020B0604030504040204" pitchFamily="34" charset="-120"/>
                    <a:ea typeface="微軟正黑體" panose="020B0604030504040204" pitchFamily="34" charset="-120"/>
                  </a:rPr>
                  <a:t>=</a:t>
                </a:r>
                <a14:m>
                  <m:oMath xmlns:m="http://schemas.openxmlformats.org/officeDocument/2006/math">
                    <m:r>
                      <a:rPr lang="en-US" altLang="zh-TW" sz="2000" i="1" dirty="0">
                        <a:latin typeface="Cambria Math" panose="02040503050406030204" pitchFamily="18" charset="0"/>
                      </a:rPr>
                      <m:t>𝜆</m:t>
                    </m:r>
                  </m:oMath>
                </a14:m>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Ridge regression</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適應性</a:t>
                </a:r>
                <a:r>
                  <a:rPr lang="en-US" altLang="zh-TW" sz="2000" dirty="0">
                    <a:latin typeface="微軟正黑體" panose="020B0604030504040204" pitchFamily="34" charset="-120"/>
                    <a:ea typeface="微軟正黑體" panose="020B0604030504040204" pitchFamily="34" charset="-120"/>
                  </a:rPr>
                  <a:t>Elastic net</a:t>
                </a:r>
                <a:r>
                  <a:rPr lang="zh-TW" altLang="en-US" sz="2000" dirty="0">
                    <a:latin typeface="微軟正黑體" panose="020B0604030504040204" pitchFamily="34" charset="-120"/>
                    <a:ea typeface="微軟正黑體" panose="020B0604030504040204" pitchFamily="34" charset="-120"/>
                  </a:rPr>
                  <a:t>：在運用</a:t>
                </a:r>
                <a:r>
                  <a:rPr lang="en-US" altLang="zh-TW" sz="2000" dirty="0">
                    <a:latin typeface="微軟正黑體" panose="020B0604030504040204" pitchFamily="34" charset="-120"/>
                    <a:ea typeface="微軟正黑體" panose="020B0604030504040204" pitchFamily="34" charset="-120"/>
                  </a:rPr>
                  <a:t>Elastic net</a:t>
                </a:r>
                <a:r>
                  <a:rPr lang="zh-TW" altLang="en-US" sz="2000" dirty="0">
                    <a:latin typeface="微軟正黑體" panose="020B0604030504040204" pitchFamily="34" charset="-120"/>
                    <a:ea typeface="微軟正黑體" panose="020B0604030504040204" pitchFamily="34" charset="-120"/>
                  </a:rPr>
                  <a:t>之後，把係數估計值視為該因子懲罰項的權重，在權重大</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的情況下，目標函數會優先壓縮該迴歸係數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當然也會壓縮其他迴歸係數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                                   而在使用適應性</a:t>
                </a:r>
                <a:r>
                  <a:rPr lang="en-US" altLang="zh-TW" sz="2000" dirty="0">
                    <a:latin typeface="微軟正黑體" panose="020B0604030504040204" pitchFamily="34" charset="-120"/>
                    <a:ea typeface="微軟正黑體" panose="020B0604030504040204" pitchFamily="34" charset="-120"/>
                  </a:rPr>
                  <a:t>LASSO</a:t>
                </a:r>
                <a:r>
                  <a:rPr lang="zh-TW" altLang="en-US" sz="2000" dirty="0">
                    <a:latin typeface="微軟正黑體" panose="020B0604030504040204" pitchFamily="34" charset="-120"/>
                    <a:ea typeface="微軟正黑體" panose="020B0604030504040204" pitchFamily="34" charset="-120"/>
                  </a:rPr>
                  <a:t>後，通常會有更多迴歸係數</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a:t>
                </a: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p:txBody>
          </p:sp>
        </mc:Choice>
        <mc:Fallback xmlns="">
          <p:sp>
            <p:nvSpPr>
              <p:cNvPr id="2" name="文字方塊 1">
                <a:extLst>
                  <a:ext uri="{FF2B5EF4-FFF2-40B4-BE49-F238E27FC236}">
                    <a16:creationId xmlns:a16="http://schemas.microsoft.com/office/drawing/2014/main" id="{91487D6F-A21A-4BE1-A765-781017CD4164}"/>
                  </a:ext>
                </a:extLst>
              </p:cNvPr>
              <p:cNvSpPr txBox="1">
                <a:spLocks noRot="1" noChangeAspect="1" noMove="1" noResize="1" noEditPoints="1" noAdjustHandles="1" noChangeArrowheads="1" noChangeShapeType="1" noTextEdit="1"/>
              </p:cNvSpPr>
              <p:nvPr/>
            </p:nvSpPr>
            <p:spPr>
              <a:xfrm>
                <a:off x="827314" y="1382486"/>
                <a:ext cx="10992112" cy="5940088"/>
              </a:xfrm>
              <a:prstGeom prst="rect">
                <a:avLst/>
              </a:prstGeom>
              <a:blipFill>
                <a:blip r:embed="rId3"/>
                <a:stretch>
                  <a:fillRect l="-610" t="-616"/>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6EE1BFB2-E992-4C1A-AD0B-068436D9F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103" y="3505202"/>
            <a:ext cx="4345794" cy="879662"/>
          </a:xfrm>
          <a:prstGeom prst="rect">
            <a:avLst/>
          </a:prstGeom>
        </p:spPr>
      </p:pic>
    </p:spTree>
    <p:extLst>
      <p:ext uri="{BB962C8B-B14F-4D97-AF65-F5344CB8AC3E}">
        <p14:creationId xmlns:p14="http://schemas.microsoft.com/office/powerpoint/2010/main" val="297105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參考網址</a:t>
            </a:r>
          </a:p>
        </p:txBody>
      </p:sp>
      <p:sp>
        <p:nvSpPr>
          <p:cNvPr id="2" name="文字方塊 1">
            <a:extLst>
              <a:ext uri="{FF2B5EF4-FFF2-40B4-BE49-F238E27FC236}">
                <a16:creationId xmlns:a16="http://schemas.microsoft.com/office/drawing/2014/main" id="{91487D6F-A21A-4BE1-A765-781017CD4164}"/>
              </a:ext>
            </a:extLst>
          </p:cNvPr>
          <p:cNvSpPr txBox="1"/>
          <p:nvPr/>
        </p:nvSpPr>
        <p:spPr>
          <a:xfrm>
            <a:off x="827314" y="1382486"/>
            <a:ext cx="184731" cy="707886"/>
          </a:xfrm>
          <a:prstGeom prst="rect">
            <a:avLst/>
          </a:prstGeom>
          <a:noFill/>
        </p:spPr>
        <p:txBody>
          <a:bodyPr wrap="none" rtlCol="0">
            <a:spAutoFit/>
          </a:bodyPr>
          <a:lstStyle/>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CCEE0E7B-AD31-4A68-A1EF-5AB448FCE438}"/>
              </a:ext>
            </a:extLst>
          </p:cNvPr>
          <p:cNvSpPr txBox="1"/>
          <p:nvPr/>
        </p:nvSpPr>
        <p:spPr>
          <a:xfrm>
            <a:off x="827314" y="1071801"/>
            <a:ext cx="10702053" cy="5786199"/>
          </a:xfrm>
          <a:prstGeom prst="rect">
            <a:avLst/>
          </a:prstGeom>
          <a:noFill/>
        </p:spPr>
        <p:txBody>
          <a:bodyPr wrap="square" rtlCol="0">
            <a:spAutoFit/>
          </a:bodyPr>
          <a:lstStyle/>
          <a:p>
            <a:r>
              <a:rPr lang="en-US" altLang="zh-TW" sz="1600" i="0" dirty="0">
                <a:solidFill>
                  <a:srgbClr val="000000"/>
                </a:solidFill>
                <a:effectLst/>
                <a:latin typeface="微軟正黑體" panose="020B0604030504040204" pitchFamily="34" charset="-120"/>
                <a:ea typeface="微軟正黑體" panose="020B0604030504040204" pitchFamily="34" charset="-120"/>
              </a:rPr>
              <a:t>Stepwise regression</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hlinkClick r:id="rId3"/>
              </a:rPr>
              <a:t>https://en.wikipedia.org/wiki/Stepwise_regression</a:t>
            </a:r>
            <a:r>
              <a:rPr lang="zh-TW" altLang="en-US" sz="1600" i="0" dirty="0">
                <a:solidFill>
                  <a:srgbClr val="000000"/>
                </a:solidFill>
                <a:effectLst/>
                <a:latin typeface="微軟正黑體" panose="020B0604030504040204" pitchFamily="34" charset="-120"/>
                <a:ea typeface="微軟正黑體" panose="020B0604030504040204" pitchFamily="34" charset="-120"/>
                <a:hlinkClick r:id="rId3"/>
              </a:rPr>
              <a:t> </a:t>
            </a:r>
            <a:endParaRPr lang="en-US" altLang="zh-TW" sz="1600" i="0" dirty="0">
              <a:solidFill>
                <a:srgbClr val="000000"/>
              </a:solidFill>
              <a:effectLst/>
              <a:latin typeface="微軟正黑體" panose="020B0604030504040204" pitchFamily="34" charset="-120"/>
              <a:ea typeface="微軟正黑體" panose="020B0604030504040204" pitchFamily="34" charset="-120"/>
            </a:endParaRPr>
          </a:p>
          <a:p>
            <a:r>
              <a:rPr lang="zh-TW" altLang="en-US" sz="1600" i="0" dirty="0">
                <a:solidFill>
                  <a:srgbClr val="292929"/>
                </a:solidFill>
                <a:effectLst/>
                <a:latin typeface="微軟正黑體" panose="020B0604030504040204" pitchFamily="34" charset="-120"/>
                <a:ea typeface="微軟正黑體" panose="020B0604030504040204" pitchFamily="34" charset="-120"/>
              </a:rPr>
              <a:t>特徵篩選 </a:t>
            </a:r>
            <a:r>
              <a:rPr lang="en-US" altLang="zh-TW" sz="1600" i="0" dirty="0">
                <a:solidFill>
                  <a:srgbClr val="292929"/>
                </a:solidFill>
                <a:effectLst/>
                <a:latin typeface="微軟正黑體" panose="020B0604030504040204" pitchFamily="34" charset="-120"/>
                <a:ea typeface="微軟正黑體" panose="020B0604030504040204" pitchFamily="34" charset="-120"/>
              </a:rPr>
              <a:t>— Stepwise Selection </a:t>
            </a:r>
            <a:r>
              <a:rPr lang="zh-TW" altLang="en-US" sz="1600" i="0" dirty="0">
                <a:solidFill>
                  <a:srgbClr val="292929"/>
                </a:solidFill>
                <a:effectLst/>
                <a:latin typeface="微軟正黑體" panose="020B0604030504040204" pitchFamily="34" charset="-120"/>
                <a:ea typeface="微軟正黑體" panose="020B0604030504040204" pitchFamily="34" charset="-120"/>
              </a:rPr>
              <a:t>演算法</a:t>
            </a:r>
            <a:r>
              <a:rPr lang="en-US" altLang="zh-TW" sz="1600" i="0" dirty="0">
                <a:solidFill>
                  <a:srgbClr val="292929"/>
                </a:solidFill>
                <a:effectLst/>
                <a:latin typeface="微軟正黑體" panose="020B0604030504040204" pitchFamily="34" charset="-120"/>
                <a:ea typeface="微軟正黑體" panose="020B0604030504040204" pitchFamily="34" charset="-120"/>
              </a:rPr>
              <a:t>&amp; </a:t>
            </a:r>
            <a:r>
              <a:rPr lang="en-US" altLang="zh-TW" sz="1600" i="0" dirty="0" err="1">
                <a:solidFill>
                  <a:srgbClr val="292929"/>
                </a:solidFill>
                <a:effectLst/>
                <a:latin typeface="微軟正黑體" panose="020B0604030504040204" pitchFamily="34" charset="-120"/>
                <a:ea typeface="微軟正黑體" panose="020B0604030504040204" pitchFamily="34" charset="-120"/>
              </a:rPr>
              <a:t>Stepclass</a:t>
            </a:r>
            <a:r>
              <a:rPr lang="zh-TW" altLang="en-US" sz="1600" i="0" dirty="0">
                <a:solidFill>
                  <a:srgbClr val="292929"/>
                </a:solidFill>
                <a:effectLst/>
                <a:latin typeface="微軟正黑體" panose="020B0604030504040204" pitchFamily="34" charset="-120"/>
                <a:ea typeface="微軟正黑體" panose="020B0604030504040204" pitchFamily="34" charset="-120"/>
              </a:rPr>
              <a:t>實作</a:t>
            </a:r>
            <a:r>
              <a:rPr lang="en-US" altLang="zh-TW" sz="1600" i="0" dirty="0">
                <a:solidFill>
                  <a:srgbClr val="292929"/>
                </a:solidFill>
                <a:effectLst/>
                <a:latin typeface="微軟正黑體" panose="020B0604030504040204" pitchFamily="34" charset="-120"/>
                <a:ea typeface="微軟正黑體" panose="020B0604030504040204" pitchFamily="34" charset="-120"/>
              </a:rPr>
              <a:t>(</a:t>
            </a:r>
            <a:r>
              <a:rPr lang="zh-TW" altLang="en-US" sz="1600" i="0" dirty="0">
                <a:solidFill>
                  <a:srgbClr val="292929"/>
                </a:solidFill>
                <a:effectLst/>
                <a:latin typeface="微軟正黑體" panose="020B0604030504040204" pitchFamily="34" charset="-120"/>
                <a:ea typeface="微軟正黑體" panose="020B0604030504040204" pitchFamily="34" charset="-120"/>
              </a:rPr>
              <a:t>二</a:t>
            </a:r>
            <a:r>
              <a:rPr lang="en-US" altLang="zh-TW" sz="1600" i="0" dirty="0">
                <a:solidFill>
                  <a:srgbClr val="292929"/>
                </a:solidFill>
                <a:effectLst/>
                <a:latin typeface="微軟正黑體" panose="020B0604030504040204" pitchFamily="34" charset="-120"/>
                <a:ea typeface="微軟正黑體" panose="020B0604030504040204" pitchFamily="34" charset="-120"/>
              </a:rPr>
              <a:t>)</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4"/>
              </a:rPr>
              <a:t>https://medium.com/kkproject/%E7%89%B9%E5%BE%B5%E7%AF%A9%E9%81%B8-stepwise-selection-%E6%BC%94%E7%AE%97%E6%B3%95-stepclass%E5%AF%A6%E4%BD%9C-%E4%BA%8C-83b247b492fa</a:t>
            </a:r>
            <a:endParaRPr lang="en-US" altLang="zh-TW" sz="1600" i="0" dirty="0">
              <a:solidFill>
                <a:srgbClr val="292929"/>
              </a:solidFill>
              <a:effectLst/>
              <a:latin typeface="微軟正黑體" panose="020B0604030504040204" pitchFamily="34" charset="-120"/>
              <a:ea typeface="微軟正黑體" panose="020B0604030504040204" pitchFamily="34" charset="-120"/>
            </a:endParaRPr>
          </a:p>
          <a:p>
            <a:r>
              <a:rPr lang="en-US" altLang="zh-TW" sz="1600" i="0" dirty="0">
                <a:solidFill>
                  <a:srgbClr val="000000"/>
                </a:solidFill>
                <a:effectLst/>
                <a:latin typeface="微軟正黑體" panose="020B0604030504040204" pitchFamily="34" charset="-120"/>
                <a:ea typeface="微軟正黑體" panose="020B0604030504040204" pitchFamily="34" charset="-120"/>
              </a:rPr>
              <a:t>Lasso (statistics)</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5"/>
              </a:rPr>
              <a:t>https://en.wikipedia.org/wiki/Lasso_(statistics)</a:t>
            </a:r>
            <a:endParaRPr lang="en-US" altLang="zh-TW" sz="1600" i="0" dirty="0">
              <a:solidFill>
                <a:srgbClr val="000000"/>
              </a:solidFill>
              <a:effectLst/>
              <a:latin typeface="微軟正黑體" panose="020B0604030504040204" pitchFamily="34" charset="-120"/>
              <a:ea typeface="微軟正黑體" panose="020B0604030504040204" pitchFamily="34" charset="-120"/>
            </a:endParaRPr>
          </a:p>
          <a:p>
            <a:r>
              <a:rPr lang="zh-TW" altLang="zh-TW" sz="1600" i="0" dirty="0">
                <a:solidFill>
                  <a:srgbClr val="000000"/>
                </a:solidFill>
                <a:effectLst/>
                <a:latin typeface="微軟正黑體" panose="020B0604030504040204" pitchFamily="34" charset="-120"/>
                <a:ea typeface="微軟正黑體" panose="020B0604030504040204" pitchFamily="34" charset="-120"/>
              </a:rPr>
              <a:t>Adaptive Elastic Net结合加速失效时间模型在亚组识别中的应用</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6"/>
              </a:rPr>
              <a:t>https://www.ncbi.nlm.nih.gov/pmc/articles/PMC6867947/</a:t>
            </a:r>
            <a:endParaRPr lang="en-US" altLang="zh-TW" sz="1600" dirty="0">
              <a:solidFill>
                <a:srgbClr val="000000"/>
              </a:solidFill>
              <a:latin typeface="微軟正黑體" panose="020B0604030504040204" pitchFamily="34" charset="-120"/>
              <a:ea typeface="微軟正黑體" panose="020B0604030504040204" pitchFamily="34" charset="-120"/>
            </a:endParaRPr>
          </a:p>
          <a:p>
            <a:r>
              <a:rPr lang="zh-TW" altLang="en-US" sz="1600" i="0" dirty="0">
                <a:solidFill>
                  <a:srgbClr val="161616"/>
                </a:solidFill>
                <a:effectLst/>
                <a:latin typeface="微軟正黑體" panose="020B0604030504040204" pitchFamily="34" charset="-120"/>
                <a:ea typeface="微軟正黑體" panose="020B0604030504040204" pitchFamily="34" charset="-120"/>
              </a:rPr>
              <a:t>偏最小平方迴歸</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7"/>
              </a:rPr>
              <a:t>https://www.ibm.com/docs/zh-tw/spss-statistics/SaaS?topic=features-partial-least-squares-regression</a:t>
            </a:r>
            <a:endParaRPr lang="en-US" altLang="zh-TW" sz="1600" dirty="0">
              <a:solidFill>
                <a:srgbClr val="000000"/>
              </a:solidFill>
              <a:latin typeface="微軟正黑體" panose="020B0604030504040204" pitchFamily="34" charset="-120"/>
              <a:ea typeface="微軟正黑體" panose="020B0604030504040204" pitchFamily="34" charset="-120"/>
            </a:endParaRPr>
          </a:p>
          <a:p>
            <a:r>
              <a:rPr lang="en-US" altLang="zh-TW" sz="1600" i="0" dirty="0">
                <a:solidFill>
                  <a:srgbClr val="000000"/>
                </a:solidFill>
                <a:latin typeface="微軟正黑體" panose="020B0604030504040204" pitchFamily="34" charset="-120"/>
                <a:ea typeface="微軟正黑體" panose="020B0604030504040204" pitchFamily="34" charset="-120"/>
              </a:rPr>
              <a:t>PLS</a:t>
            </a:r>
            <a:r>
              <a:rPr lang="zh-TW" altLang="en-US" sz="1600" i="0" dirty="0">
                <a:solidFill>
                  <a:srgbClr val="000000"/>
                </a:solidFill>
                <a:latin typeface="微軟正黑體" panose="020B0604030504040204" pitchFamily="34" charset="-120"/>
                <a:ea typeface="微軟正黑體" panose="020B0604030504040204" pitchFamily="34" charset="-120"/>
              </a:rPr>
              <a:t>如何運作？</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8"/>
              </a:rPr>
              <a:t>http://plsteaching.blogspot.com/2014/06/pls-sem-algorithm.html</a:t>
            </a:r>
            <a:endParaRPr lang="en-US" altLang="zh-TW" sz="1600" dirty="0">
              <a:solidFill>
                <a:srgbClr val="000000"/>
              </a:solidFill>
              <a:latin typeface="微軟正黑體" panose="020B0604030504040204" pitchFamily="34" charset="-120"/>
              <a:ea typeface="微軟正黑體" panose="020B0604030504040204" pitchFamily="34" charset="-120"/>
            </a:endParaRPr>
          </a:p>
          <a:p>
            <a:r>
              <a:rPr lang="en-US" altLang="zh-TW" sz="1600" i="0" dirty="0">
                <a:solidFill>
                  <a:srgbClr val="000000"/>
                </a:solidFill>
                <a:effectLst/>
                <a:latin typeface="微軟正黑體" panose="020B0604030504040204" pitchFamily="34" charset="-120"/>
                <a:ea typeface="微軟正黑體" panose="020B0604030504040204" pitchFamily="34" charset="-120"/>
              </a:rPr>
              <a:t>Partial least squares regression</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9"/>
              </a:rPr>
              <a:t>https://en.wikipedia.org/wiki/Partial_least_squares_regression</a:t>
            </a:r>
            <a:endParaRPr lang="en-US" altLang="zh-TW" sz="1600" dirty="0">
              <a:solidFill>
                <a:srgbClr val="000000"/>
              </a:solidFill>
              <a:latin typeface="微軟正黑體" panose="020B0604030504040204" pitchFamily="34" charset="-120"/>
              <a:ea typeface="微軟正黑體" panose="020B0604030504040204" pitchFamily="34" charset="-120"/>
            </a:endParaRPr>
          </a:p>
          <a:p>
            <a:r>
              <a:rPr lang="zh-TW" altLang="en-US" sz="1600" i="0" dirty="0">
                <a:solidFill>
                  <a:srgbClr val="3D3D3D"/>
                </a:solidFill>
                <a:effectLst/>
                <a:latin typeface="微軟正黑體" panose="020B0604030504040204" pitchFamily="34" charset="-120"/>
                <a:ea typeface="微軟正黑體" panose="020B0604030504040204" pitchFamily="34" charset="-120"/>
              </a:rPr>
              <a:t>偏最小二乘法 </a:t>
            </a:r>
            <a:r>
              <a:rPr lang="en-US" altLang="zh-TW" sz="1600" i="0" dirty="0">
                <a:solidFill>
                  <a:srgbClr val="3D3D3D"/>
                </a:solidFill>
                <a:effectLst/>
                <a:latin typeface="微軟正黑體" panose="020B0604030504040204" pitchFamily="34" charset="-120"/>
                <a:ea typeface="微軟正黑體" panose="020B0604030504040204" pitchFamily="34" charset="-120"/>
              </a:rPr>
              <a:t>Partial Least Squares</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10"/>
              </a:rPr>
              <a:t>https://www.twblogs.net/a/5d1122a2bd9eee1e5c820a15</a:t>
            </a:r>
            <a:endParaRPr lang="en-US" altLang="zh-TW" sz="1600" dirty="0">
              <a:solidFill>
                <a:srgbClr val="000000"/>
              </a:solidFill>
              <a:latin typeface="微軟正黑體" panose="020B0604030504040204" pitchFamily="34" charset="-120"/>
              <a:ea typeface="微軟正黑體" panose="020B0604030504040204" pitchFamily="34" charset="-120"/>
            </a:endParaRPr>
          </a:p>
          <a:p>
            <a:r>
              <a:rPr lang="en-US" altLang="zh-TW" sz="1600" i="0" dirty="0">
                <a:solidFill>
                  <a:srgbClr val="292929"/>
                </a:solidFill>
                <a:effectLst/>
                <a:latin typeface="微軟正黑體" panose="020B0604030504040204" pitchFamily="34" charset="-120"/>
                <a:ea typeface="微軟正黑體" panose="020B0604030504040204" pitchFamily="34" charset="-120"/>
              </a:rPr>
              <a:t>R</a:t>
            </a:r>
            <a:r>
              <a:rPr lang="zh-TW" altLang="en-US" sz="1600" i="0" dirty="0">
                <a:solidFill>
                  <a:srgbClr val="292929"/>
                </a:solidFill>
                <a:effectLst/>
                <a:latin typeface="微軟正黑體" panose="020B0604030504040204" pitchFamily="34" charset="-120"/>
                <a:ea typeface="微軟正黑體" panose="020B0604030504040204" pitchFamily="34" charset="-120"/>
              </a:rPr>
              <a:t>語言自學日記</a:t>
            </a:r>
            <a:r>
              <a:rPr lang="en-US" altLang="zh-TW" sz="1600" i="0" dirty="0">
                <a:solidFill>
                  <a:srgbClr val="292929"/>
                </a:solidFill>
                <a:effectLst/>
                <a:latin typeface="微軟正黑體" panose="020B0604030504040204" pitchFamily="34" charset="-120"/>
                <a:ea typeface="微軟正黑體" panose="020B0604030504040204" pitchFamily="34" charset="-120"/>
              </a:rPr>
              <a:t>(20)-</a:t>
            </a:r>
            <a:r>
              <a:rPr lang="zh-TW" altLang="en-US" sz="1600" i="0" dirty="0">
                <a:solidFill>
                  <a:srgbClr val="292929"/>
                </a:solidFill>
                <a:effectLst/>
                <a:latin typeface="微軟正黑體" panose="020B0604030504040204" pitchFamily="34" charset="-120"/>
                <a:ea typeface="微軟正黑體" panose="020B0604030504040204" pitchFamily="34" charset="-120"/>
              </a:rPr>
              <a:t>機器學習</a:t>
            </a:r>
            <a:r>
              <a:rPr lang="en-US" altLang="zh-TW" sz="1600" i="0" dirty="0">
                <a:solidFill>
                  <a:srgbClr val="292929"/>
                </a:solidFill>
                <a:effectLst/>
                <a:latin typeface="微軟正黑體" panose="020B0604030504040204" pitchFamily="34" charset="-120"/>
                <a:ea typeface="微軟正黑體" panose="020B0604030504040204" pitchFamily="34" charset="-120"/>
              </a:rPr>
              <a:t>(</a:t>
            </a:r>
            <a:r>
              <a:rPr lang="zh-TW" altLang="en-US" sz="1600" i="0" dirty="0">
                <a:solidFill>
                  <a:srgbClr val="292929"/>
                </a:solidFill>
                <a:effectLst/>
                <a:latin typeface="微軟正黑體" panose="020B0604030504040204" pitchFamily="34" charset="-120"/>
                <a:ea typeface="微軟正黑體" panose="020B0604030504040204" pitchFamily="34" charset="-120"/>
              </a:rPr>
              <a:t>一</a:t>
            </a:r>
            <a:r>
              <a:rPr lang="en-US" altLang="zh-TW" sz="1600" i="0" dirty="0">
                <a:solidFill>
                  <a:srgbClr val="292929"/>
                </a:solidFill>
                <a:effectLst/>
                <a:latin typeface="微軟正黑體" panose="020B0604030504040204" pitchFamily="34" charset="-120"/>
                <a:ea typeface="微軟正黑體" panose="020B0604030504040204" pitchFamily="34" charset="-120"/>
              </a:rPr>
              <a:t>)</a:t>
            </a:r>
            <a:r>
              <a:rPr lang="zh-TW" altLang="en-US" sz="1600" i="0" dirty="0">
                <a:solidFill>
                  <a:srgbClr val="292929"/>
                </a:solidFill>
                <a:effectLst/>
                <a:latin typeface="微軟正黑體" panose="020B0604030504040204" pitchFamily="34" charset="-120"/>
                <a:ea typeface="微軟正黑體" panose="020B0604030504040204" pitchFamily="34" charset="-120"/>
              </a:rPr>
              <a:t>：支持向量迴歸</a:t>
            </a:r>
            <a:r>
              <a:rPr lang="en-US" altLang="zh-TW" sz="1600" i="0" dirty="0">
                <a:solidFill>
                  <a:srgbClr val="292929"/>
                </a:solidFill>
                <a:effectLst/>
                <a:latin typeface="微軟正黑體" panose="020B0604030504040204" pitchFamily="34" charset="-120"/>
                <a:ea typeface="微軟正黑體" panose="020B0604030504040204" pitchFamily="34" charset="-120"/>
              </a:rPr>
              <a:t>(Support Vector Regression)</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11"/>
              </a:rPr>
              <a:t>https://medium.com/r-%E8%AA%9E%E8%A8%80%E8%87%AA%E5%AD%B8%E7%B3%BB%E5%88%97/r%E8%AA%9E%E8%A8%80%E8%87%AA%E5%AD%B8%E6%97%A5%E8%A8%98-20-%E6%A9%9F%E5%99%A8%E5%AD%B8%E7%BF%92-%E4%B8%80-%E6%94%AF%E6%8C%81%E5%90%91%E9%87%8F%E8%BF%B4%E6%AD%B8-support-vector-regression-30cd834a918</a:t>
            </a:r>
            <a:endParaRPr lang="en-US" altLang="zh-TW" sz="1600" dirty="0">
              <a:solidFill>
                <a:srgbClr val="000000"/>
              </a:solidFill>
              <a:latin typeface="微軟正黑體" panose="020B0604030504040204" pitchFamily="34" charset="-120"/>
              <a:ea typeface="微軟正黑體" panose="020B0604030504040204" pitchFamily="34" charset="-120"/>
            </a:endParaRPr>
          </a:p>
          <a:p>
            <a:r>
              <a:rPr lang="en-US" altLang="zh-TW" sz="1600" dirty="0">
                <a:solidFill>
                  <a:srgbClr val="212121"/>
                </a:solidFill>
                <a:effectLst/>
                <a:latin typeface="微軟正黑體" panose="020B0604030504040204" pitchFamily="34" charset="-120"/>
                <a:ea typeface="微軟正黑體" panose="020B0604030504040204" pitchFamily="34" charset="-120"/>
              </a:rPr>
              <a:t>[ML] Classification &amp; Regression Trees (CART)</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a:solidFill>
                  <a:srgbClr val="000000"/>
                </a:solidFill>
                <a:latin typeface="微軟正黑體" panose="020B0604030504040204" pitchFamily="34" charset="-120"/>
                <a:ea typeface="微軟正黑體" panose="020B0604030504040204" pitchFamily="34" charset="-120"/>
                <a:hlinkClick r:id="rId12"/>
              </a:rPr>
              <a:t>https://hhtucode.blogspot.com/2013/06/ml-classification-regression-trees-cart.html?fbclid=IwAR17AEu2xXYu4d8nzHNWMgTTczownQ3fjWTKnR6HDXaW56bqfDk_AcOZOnM</a:t>
            </a:r>
            <a:endParaRPr lang="en-US" altLang="zh-TW" sz="1600" dirty="0">
              <a:solidFill>
                <a:srgbClr val="000000"/>
              </a:solidFill>
              <a:latin typeface="微軟正黑體" panose="020B0604030504040204" pitchFamily="34" charset="-120"/>
              <a:ea typeface="微軟正黑體" panose="020B0604030504040204" pitchFamily="34" charset="-120"/>
            </a:endParaRPr>
          </a:p>
          <a:p>
            <a:r>
              <a:rPr lang="zh-TW" altLang="en-US" sz="1600" b="0" i="0" dirty="0">
                <a:solidFill>
                  <a:srgbClr val="000000"/>
                </a:solidFill>
                <a:effectLst/>
                <a:latin typeface="Open Sans" panose="020B0606030504020204" pitchFamily="34" charset="0"/>
              </a:rPr>
              <a:t>決策樹學習筆記（三）：</a:t>
            </a:r>
            <a:r>
              <a:rPr lang="en-US" altLang="zh-TW" sz="1600" b="0" i="0" dirty="0">
                <a:solidFill>
                  <a:srgbClr val="000000"/>
                </a:solidFill>
                <a:effectLst/>
                <a:latin typeface="Open Sans" panose="020B0606030504020204" pitchFamily="34" charset="0"/>
              </a:rPr>
              <a:t>CART</a:t>
            </a:r>
            <a:r>
              <a:rPr lang="zh-TW" altLang="en-US" sz="1600" b="0" i="0" dirty="0">
                <a:solidFill>
                  <a:srgbClr val="000000"/>
                </a:solidFill>
                <a:effectLst/>
                <a:latin typeface="Open Sans" panose="020B0606030504020204" pitchFamily="34" charset="0"/>
              </a:rPr>
              <a:t>算法，決策樹總結 </a:t>
            </a:r>
            <a:r>
              <a:rPr lang="en-US" altLang="zh-TW" sz="1600" i="0" dirty="0">
                <a:solidFill>
                  <a:srgbClr val="000000"/>
                </a:solidFill>
                <a:effectLst/>
                <a:latin typeface="微軟正黑體" panose="020B0604030504040204" pitchFamily="34" charset="-120"/>
                <a:ea typeface="微軟正黑體" panose="020B0604030504040204" pitchFamily="34" charset="-120"/>
              </a:rPr>
              <a:t>–</a:t>
            </a:r>
            <a:r>
              <a:rPr lang="zh-TW" altLang="en-US" sz="1600" i="0" dirty="0">
                <a:solidFill>
                  <a:srgbClr val="000000"/>
                </a:solidFill>
                <a:effectLst/>
                <a:latin typeface="微軟正黑體" panose="020B0604030504040204" pitchFamily="34" charset="-120"/>
                <a:ea typeface="微軟正黑體" panose="020B0604030504040204" pitchFamily="34" charset="-120"/>
              </a:rPr>
              <a:t> </a:t>
            </a:r>
            <a:r>
              <a:rPr lang="en-US" altLang="zh-TW" sz="1600" i="0" dirty="0">
                <a:solidFill>
                  <a:srgbClr val="000000"/>
                </a:solidFill>
                <a:effectLst/>
                <a:latin typeface="微軟正黑體" panose="020B0604030504040204" pitchFamily="34" charset="-120"/>
                <a:ea typeface="微軟正黑體" panose="020B0604030504040204" pitchFamily="34" charset="-120"/>
                <a:hlinkClick r:id="rId13"/>
              </a:rPr>
              <a:t>https://kknews.cc/zh-tw/code/o5ooqm5.html?fbclid=IwAR2_xFGUd25rjKoHfiazmhzzKqF6mlx8k6JzlPfg35YS54JdG07pKO4Ssd4</a:t>
            </a:r>
            <a:endParaRPr lang="en-US" altLang="zh-TW" sz="1600" i="0" dirty="0">
              <a:solidFill>
                <a:srgbClr val="000000"/>
              </a:solidFill>
              <a:effectLst/>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23949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AE89084E-BB03-44BD-820B-570DFD5EBDFC}"/>
              </a:ext>
            </a:extLst>
          </p:cNvPr>
          <p:cNvSpPr txBox="1"/>
          <p:nvPr/>
        </p:nvSpPr>
        <p:spPr>
          <a:xfrm>
            <a:off x="748742" y="309853"/>
            <a:ext cx="8388907"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err="1">
                <a:latin typeface="微軟正黑體" panose="020B0604030504040204" pitchFamily="34" charset="-120"/>
                <a:ea typeface="微軟正黑體" panose="020B0604030504040204" pitchFamily="34" charset="-120"/>
              </a:rPr>
              <a:t>kNN</a:t>
            </a:r>
            <a:r>
              <a:rPr lang="zh-TW" altLang="en-US" sz="3200" b="1" dirty="0">
                <a:latin typeface="微軟正黑體" panose="020B0604030504040204" pitchFamily="34" charset="-120"/>
                <a:ea typeface="微軟正黑體" panose="020B0604030504040204" pitchFamily="34" charset="-120"/>
              </a:rPr>
              <a:t>找</a:t>
            </a:r>
            <a:r>
              <a:rPr lang="en-US" altLang="zh-TW" sz="3200" b="1" dirty="0">
                <a:latin typeface="微軟正黑體" panose="020B0604030504040204" pitchFamily="34" charset="-120"/>
                <a:ea typeface="微軟正黑體" panose="020B0604030504040204" pitchFamily="34" charset="-120"/>
              </a:rPr>
              <a:t>pattern</a:t>
            </a:r>
            <a:endParaRPr lang="zh-TW" altLang="en-US" sz="3200" b="1"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D53BE3F4-6106-4BD4-90F8-0C4D352B3791}"/>
                  </a:ext>
                </a:extLst>
              </p:cNvPr>
              <p:cNvSpPr txBox="1"/>
              <p:nvPr/>
            </p:nvSpPr>
            <p:spPr>
              <a:xfrm>
                <a:off x="748741" y="4263907"/>
                <a:ext cx="10579659" cy="1483355"/>
              </a:xfrm>
              <a:prstGeom prst="rect">
                <a:avLst/>
              </a:prstGeom>
              <a:noFill/>
            </p:spPr>
            <p:txBody>
              <a:bodyPr wrap="square">
                <a:spAutoFit/>
              </a:bodyPr>
              <a:lstStyle/>
              <a:p>
                <a:pPr algn="l"/>
                <a:r>
                  <a:rPr lang="en-US" altLang="zh-TW" sz="1800" dirty="0">
                    <a:latin typeface="微軟正黑體" panose="020B0604030504040204" pitchFamily="34" charset="-120"/>
                    <a:ea typeface="微軟正黑體" panose="020B0604030504040204" pitchFamily="34" charset="-120"/>
                  </a:rPr>
                  <a:t>Local model </a:t>
                </a:r>
                <a:r>
                  <a:rPr lang="zh-TW" altLang="en-US" sz="1800" dirty="0">
                    <a:latin typeface="微軟正黑體" panose="020B0604030504040204" pitchFamily="34" charset="-120"/>
                    <a:ea typeface="微軟正黑體" panose="020B0604030504040204" pitchFamily="34" charset="-120"/>
                  </a:rPr>
                  <a:t>的參數向量可以分為兩種</a:t>
                </a:r>
                <a:r>
                  <a:rPr lang="zh-TW" altLang="en-US"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pPr marL="342900" indent="-342900" algn="l">
                  <a:buFont typeface="+mj-lt"/>
                  <a:buAutoNum type="arabicPeriod"/>
                </a:pPr>
                <a:r>
                  <a:rPr lang="zh-TW" altLang="en-US" sz="1800" dirty="0">
                    <a:latin typeface="微軟正黑體" panose="020B0604030504040204" pitchFamily="34" charset="-120"/>
                    <a:ea typeface="微軟正黑體" panose="020B0604030504040204" pitchFamily="34" charset="-120"/>
                  </a:rPr>
                  <a:t>自相關預測方法：</a:t>
                </a:r>
                <a:r>
                  <a:rPr lang="en-US" altLang="zh-TW" sz="1800" dirty="0" err="1">
                    <a:latin typeface="微軟正黑體" panose="020B0604030504040204" pitchFamily="34" charset="-120"/>
                    <a:ea typeface="微軟正黑體" panose="020B0604030504040204" pitchFamily="34" charset="-120"/>
                  </a:rPr>
                  <a:t>kNN</a:t>
                </a:r>
                <a:r>
                  <a:rPr lang="zh-TW" altLang="en-US" sz="1800" dirty="0">
                    <a:latin typeface="微軟正黑體" panose="020B0604030504040204" pitchFamily="34" charset="-120"/>
                    <a:ea typeface="微軟正黑體" panose="020B0604030504040204" pitchFamily="34" charset="-120"/>
                  </a:rPr>
                  <a:t>找出的資料集只包含</a:t>
                </a:r>
                <a:r>
                  <a:rPr lang="en-US" altLang="zh-TW" sz="1800" dirty="0">
                    <a:latin typeface="微軟正黑體" panose="020B0604030504040204" pitchFamily="34" charset="-120"/>
                    <a:ea typeface="微軟正黑體" panose="020B0604030504040204" pitchFamily="34" charset="-120"/>
                  </a:rPr>
                  <a:t>Y</a:t>
                </a:r>
                <a:r>
                  <a:rPr lang="zh-TW" altLang="en-US" sz="1800" dirty="0">
                    <a:latin typeface="微軟正黑體" panose="020B0604030504040204" pitchFamily="34" charset="-120"/>
                    <a:ea typeface="微軟正黑體" panose="020B0604030504040204" pitchFamily="34" charset="-120"/>
                  </a:rPr>
                  <a:t>的數值</a:t>
                </a:r>
                <a:endParaRPr lang="en-US" altLang="zh-TW" sz="1800" dirty="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dirty="0">
                    <a:latin typeface="微軟正黑體" panose="020B0604030504040204" pitchFamily="34" charset="-120"/>
                    <a:ea typeface="微軟正黑體" panose="020B0604030504040204" pitchFamily="34" charset="-120"/>
                  </a:rPr>
                  <a:t>複迴歸預測方法：</a:t>
                </a:r>
                <a:r>
                  <a:rPr lang="en-US" altLang="zh-TW" dirty="0" err="1">
                    <a:latin typeface="微軟正黑體" panose="020B0604030504040204" pitchFamily="34" charset="-120"/>
                    <a:ea typeface="微軟正黑體" panose="020B0604030504040204" pitchFamily="34" charset="-120"/>
                  </a:rPr>
                  <a:t>kNN</a:t>
                </a:r>
                <a:r>
                  <a:rPr lang="zh-TW" altLang="en-US" dirty="0">
                    <a:latin typeface="微軟正黑體" panose="020B0604030504040204" pitchFamily="34" charset="-120"/>
                    <a:ea typeface="微軟正黑體" panose="020B0604030504040204" pitchFamily="34" charset="-120"/>
                  </a:rPr>
                  <a:t>不只考慮歷史資料與</a:t>
                </a:r>
                <a14:m>
                  <m:oMath xmlns:m="http://schemas.openxmlformats.org/officeDocument/2006/math">
                    <m:sSub>
                      <m:sSubPr>
                        <m:ctrlPr>
                          <a:rPr lang="en-US" altLang="zh-TW" i="1">
                            <a:latin typeface="Cambria Math" panose="02040503050406030204" pitchFamily="18" charset="0"/>
                            <a:ea typeface="微軟正黑體" panose="020B0604030504040204" pitchFamily="34" charset="-120"/>
                          </a:rPr>
                        </m:ctrlPr>
                      </m:sSubPr>
                      <m:e>
                        <m:r>
                          <m:rPr>
                            <m:sty m:val="p"/>
                          </m:rPr>
                          <a:rPr lang="en-US" altLang="zh-TW" i="1">
                            <a:latin typeface="Cambria Math" panose="02040503050406030204" pitchFamily="18" charset="0"/>
                            <a:ea typeface="微軟正黑體" panose="020B0604030504040204" pitchFamily="34" charset="-120"/>
                          </a:rPr>
                          <m:t>Y</m:t>
                        </m:r>
                      </m:e>
                      <m:sub>
                        <m:r>
                          <a:rPr lang="en-US" altLang="zh-TW" i="1">
                            <a:latin typeface="Cambria Math" panose="02040503050406030204" pitchFamily="18" charset="0"/>
                            <a:ea typeface="微軟正黑體" panose="020B0604030504040204" pitchFamily="34" charset="-120"/>
                          </a:rPr>
                          <m:t>𝑡</m:t>
                        </m:r>
                      </m:sub>
                    </m:sSub>
                    <m:r>
                      <a:rPr lang="zh-TW" altLang="en-US" i="1">
                        <a:latin typeface="Cambria Math" panose="02040503050406030204" pitchFamily="18" charset="0"/>
                        <a:ea typeface="微軟正黑體" panose="020B0604030504040204" pitchFamily="34" charset="-120"/>
                      </a:rPr>
                      <m:t>前</m:t>
                    </m:r>
                  </m:oMath>
                </a14:m>
                <a:r>
                  <a:rPr lang="en-US" altLang="zh-TW" dirty="0">
                    <a:latin typeface="微軟正黑體" panose="020B0604030504040204" pitchFamily="34" charset="-120"/>
                    <a:ea typeface="微軟正黑體" panose="020B0604030504040204" pitchFamily="34" charset="-120"/>
                  </a:rPr>
                  <a:t>q</a:t>
                </a:r>
                <a:r>
                  <a:rPr lang="zh-TW" altLang="en-US" dirty="0">
                    <a:latin typeface="微軟正黑體" panose="020B0604030504040204" pitchFamily="34" charset="-120"/>
                    <a:ea typeface="微軟正黑體" panose="020B0604030504040204" pitchFamily="34" charset="-120"/>
                  </a:rPr>
                  <a:t>分鐘的相似度，更</a:t>
                </a:r>
                <a14:m>
                  <m:oMath xmlns:m="http://schemas.openxmlformats.org/officeDocument/2006/math">
                    <m:r>
                      <a:rPr lang="zh-TW" altLang="en-US" i="1" smtClean="0">
                        <a:latin typeface="Cambria Math" panose="02040503050406030204" pitchFamily="18" charset="0"/>
                        <a:ea typeface="微軟正黑體" panose="020B0604030504040204" pitchFamily="34" charset="-120"/>
                      </a:rPr>
                      <m:t>考慮</m:t>
                    </m:r>
                    <m:r>
                      <a:rPr lang="zh-TW" altLang="en-US" i="1">
                        <a:latin typeface="Cambria Math" panose="02040503050406030204" pitchFamily="18" charset="0"/>
                        <a:ea typeface="微軟正黑體" panose="020B0604030504040204" pitchFamily="34" charset="-120"/>
                      </a:rPr>
                      <m:t>與</m:t>
                    </m:r>
                    <m:sSub>
                      <m:sSubPr>
                        <m:ctrlPr>
                          <a:rPr lang="en-US" altLang="zh-TW" sz="1800" b="0" i="1" smtClean="0">
                            <a:latin typeface="Cambria Math" panose="02040503050406030204" pitchFamily="18" charset="0"/>
                            <a:ea typeface="微軟正黑體" panose="020B0604030504040204" pitchFamily="34" charset="-120"/>
                          </a:rPr>
                        </m:ctrlPr>
                      </m:sSubPr>
                      <m:e>
                        <m:r>
                          <m:rPr>
                            <m:sty m:val="p"/>
                          </m:rPr>
                          <a:rPr lang="en-US" altLang="zh-TW" sz="1800" i="1">
                            <a:latin typeface="Cambria Math" panose="02040503050406030204" pitchFamily="18" charset="0"/>
                            <a:ea typeface="微軟正黑體" panose="020B0604030504040204" pitchFamily="34" charset="-120"/>
                          </a:rPr>
                          <m:t>Y</m:t>
                        </m:r>
                      </m:e>
                      <m:sub>
                        <m:r>
                          <a:rPr lang="en-US" altLang="zh-TW" sz="1800" b="0" i="1" smtClean="0">
                            <a:latin typeface="Cambria Math" panose="02040503050406030204" pitchFamily="18" charset="0"/>
                            <a:ea typeface="微軟正黑體" panose="020B0604030504040204" pitchFamily="34" charset="-120"/>
                          </a:rPr>
                          <m:t>𝑡</m:t>
                        </m:r>
                      </m:sub>
                    </m:sSub>
                    <m:r>
                      <a:rPr lang="zh-TW" altLang="en-US" i="1" smtClean="0">
                        <a:latin typeface="Cambria Math" panose="02040503050406030204" pitchFamily="18" charset="0"/>
                        <a:ea typeface="微軟正黑體" panose="020B0604030504040204" pitchFamily="34" charset="-120"/>
                      </a:rPr>
                      <m:t>前</m:t>
                    </m:r>
                    <m:r>
                      <m:rPr>
                        <m:nor/>
                      </m:rPr>
                      <a:rPr lang="en-US" altLang="zh-TW" dirty="0">
                        <a:latin typeface="微軟正黑體" panose="020B0604030504040204" pitchFamily="34" charset="-120"/>
                        <a:ea typeface="微軟正黑體" panose="020B0604030504040204" pitchFamily="34" charset="-120"/>
                      </a:rPr>
                      <m:t>q</m:t>
                    </m:r>
                    <m:r>
                      <m:rPr>
                        <m:nor/>
                      </m:rPr>
                      <a:rPr lang="zh-TW" altLang="en-US" dirty="0">
                        <a:latin typeface="微軟正黑體" panose="020B0604030504040204" pitchFamily="34" charset="-120"/>
                        <a:ea typeface="微軟正黑體" panose="020B0604030504040204" pitchFamily="34" charset="-120"/>
                      </a:rPr>
                      <m:t>分鐘</m:t>
                    </m:r>
                  </m:oMath>
                </a14:m>
                <a:r>
                  <a:rPr lang="zh-TW" altLang="en-US" sz="1800" dirty="0">
                    <a:latin typeface="微軟正黑體" panose="020B0604030504040204" pitchFamily="34" charset="-120"/>
                    <a:ea typeface="微軟正黑體" panose="020B0604030504040204" pitchFamily="34" charset="-120"/>
                  </a:rPr>
                  <a:t>時</a:t>
                </a:r>
                <a:r>
                  <a:rPr lang="zh-TW" altLang="en-US" dirty="0">
                    <a:latin typeface="微軟正黑體" panose="020B0604030504040204" pitchFamily="34" charset="-120"/>
                    <a:ea typeface="微軟正黑體" panose="020B0604030504040204" pitchFamily="34" charset="-120"/>
                  </a:rPr>
                  <a:t>其他變數（</a:t>
                </a:r>
                <a:r>
                  <a:rPr lang="en-US" altLang="zh-TW" dirty="0">
                    <a:latin typeface="微軟正黑體" panose="020B0604030504040204" pitchFamily="34" charset="-120"/>
                    <a:ea typeface="微軟正黑體" panose="020B0604030504040204" pitchFamily="34" charset="-120"/>
                  </a:rPr>
                  <a:t>X</a:t>
                </a:r>
                <a:r>
                  <a:rPr lang="zh-TW" altLang="en-US" dirty="0">
                    <a:latin typeface="微軟正黑體" panose="020B0604030504040204" pitchFamily="34" charset="-120"/>
                    <a:ea typeface="微軟正黑體" panose="020B0604030504040204" pitchFamily="34" charset="-120"/>
                  </a:rPr>
                  <a:t>）的</a:t>
                </a:r>
                <a:r>
                  <a:rPr lang="zh-TW" altLang="en-US" sz="1800" dirty="0">
                    <a:latin typeface="微軟正黑體" panose="020B0604030504040204" pitchFamily="34" charset="-120"/>
                    <a:ea typeface="微軟正黑體" panose="020B0604030504040204" pitchFamily="34" charset="-120"/>
                  </a:rPr>
                  <a:t>相似度</a:t>
                </a:r>
                <a:endParaRPr lang="en-US" altLang="zh-TW" sz="1800"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上述兩預測方法需要的資料模型差別只在於前者只有</a:t>
                </a:r>
                <a:r>
                  <a:rPr lang="en-US" altLang="zh-TW" dirty="0">
                    <a:latin typeface="微軟正黑體" panose="020B0604030504040204" pitchFamily="34" charset="-120"/>
                    <a:ea typeface="微軟正黑體" panose="020B0604030504040204" pitchFamily="34" charset="-120"/>
                  </a:rPr>
                  <a:t>Y</a:t>
                </a:r>
                <a:r>
                  <a:rPr lang="zh-TW" altLang="en-US" dirty="0">
                    <a:latin typeface="微軟正黑體" panose="020B0604030504040204" pitchFamily="34" charset="-120"/>
                    <a:ea typeface="微軟正黑體" panose="020B0604030504040204" pitchFamily="34" charset="-120"/>
                  </a:rPr>
                  <a:t>，而後者則有</a:t>
                </a:r>
                <a:r>
                  <a:rPr lang="en-US" altLang="zh-TW" dirty="0">
                    <a:latin typeface="微軟正黑體" panose="020B0604030504040204" pitchFamily="34" charset="-120"/>
                    <a:ea typeface="微軟正黑體" panose="020B0604030504040204" pitchFamily="34" charset="-120"/>
                  </a:rPr>
                  <a:t>X</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Y</a:t>
                </a:r>
                <a:r>
                  <a:rPr lang="zh-TW" altLang="en-US" dirty="0">
                    <a:latin typeface="微軟正黑體" panose="020B0604030504040204" pitchFamily="34" charset="-120"/>
                    <a:ea typeface="微軟正黑體" panose="020B0604030504040204" pitchFamily="34" charset="-120"/>
                  </a:rPr>
                  <a:t>值。</a:t>
                </a:r>
                <a:endParaRPr lang="en-US" altLang="zh-TW" sz="1800" dirty="0">
                  <a:latin typeface="微軟正黑體" panose="020B0604030504040204" pitchFamily="34" charset="-120"/>
                  <a:ea typeface="微軟正黑體" panose="020B0604030504040204" pitchFamily="34" charset="-120"/>
                </a:endParaRPr>
              </a:p>
            </p:txBody>
          </p:sp>
        </mc:Choice>
        <mc:Fallback xmlns="">
          <p:sp>
            <p:nvSpPr>
              <p:cNvPr id="8" name="文字方塊 7">
                <a:extLst>
                  <a:ext uri="{FF2B5EF4-FFF2-40B4-BE49-F238E27FC236}">
                    <a16:creationId xmlns:a16="http://schemas.microsoft.com/office/drawing/2014/main" id="{D53BE3F4-6106-4BD4-90F8-0C4D352B3791}"/>
                  </a:ext>
                </a:extLst>
              </p:cNvPr>
              <p:cNvSpPr txBox="1">
                <a:spLocks noRot="1" noChangeAspect="1" noMove="1" noResize="1" noEditPoints="1" noAdjustHandles="1" noChangeArrowheads="1" noChangeShapeType="1" noTextEdit="1"/>
              </p:cNvSpPr>
              <p:nvPr/>
            </p:nvSpPr>
            <p:spPr>
              <a:xfrm>
                <a:off x="748741" y="4263907"/>
                <a:ext cx="10579659" cy="1483355"/>
              </a:xfrm>
              <a:prstGeom prst="rect">
                <a:avLst/>
              </a:prstGeom>
              <a:blipFill>
                <a:blip r:embed="rId3"/>
                <a:stretch>
                  <a:fillRect l="-634" t="-2049" r="-2594" b="-5328"/>
                </a:stretch>
              </a:blipFill>
            </p:spPr>
            <p:txBody>
              <a:bodyPr/>
              <a:lstStyle/>
              <a:p>
                <a:r>
                  <a:rPr lang="zh-TW" altLang="en-US">
                    <a:noFill/>
                  </a:rPr>
                  <a:t> </a:t>
                </a:r>
              </a:p>
            </p:txBody>
          </p:sp>
        </mc:Fallback>
      </mc:AlternateContent>
      <p:pic>
        <p:nvPicPr>
          <p:cNvPr id="11" name="圖片 10">
            <a:extLst>
              <a:ext uri="{FF2B5EF4-FFF2-40B4-BE49-F238E27FC236}">
                <a16:creationId xmlns:a16="http://schemas.microsoft.com/office/drawing/2014/main" id="{DE67187D-7AFE-420B-9B18-9345899AC1C6}"/>
              </a:ext>
            </a:extLst>
          </p:cNvPr>
          <p:cNvPicPr>
            <a:picLocks noChangeAspect="1"/>
          </p:cNvPicPr>
          <p:nvPr/>
        </p:nvPicPr>
        <p:blipFill>
          <a:blip r:embed="rId4"/>
          <a:stretch>
            <a:fillRect/>
          </a:stretch>
        </p:blipFill>
        <p:spPr>
          <a:xfrm>
            <a:off x="8117583" y="1253285"/>
            <a:ext cx="3550316" cy="2743426"/>
          </a:xfrm>
          <a:prstGeom prst="rect">
            <a:avLst/>
          </a:prstGeom>
          <a:ln>
            <a:solidFill>
              <a:schemeClr val="tx1"/>
            </a:solidFill>
          </a:ln>
        </p:spPr>
      </p:pic>
      <mc:AlternateContent xmlns:mc="http://schemas.openxmlformats.org/markup-compatibility/2006" xmlns:a14="http://schemas.microsoft.com/office/drawing/2010/main">
        <mc:Choice Requires="a14">
          <p:sp>
            <p:nvSpPr>
              <p:cNvPr id="14" name="副標題 2">
                <a:extLst>
                  <a:ext uri="{FF2B5EF4-FFF2-40B4-BE49-F238E27FC236}">
                    <a16:creationId xmlns:a16="http://schemas.microsoft.com/office/drawing/2014/main" id="{E88968BB-9A72-48E8-A49D-B80967CD0590}"/>
                  </a:ext>
                </a:extLst>
              </p:cNvPr>
              <p:cNvSpPr>
                <a:spLocks noGrp="1"/>
              </p:cNvSpPr>
              <p:nvPr>
                <p:ph type="subTitle" idx="1"/>
              </p:nvPr>
            </p:nvSpPr>
            <p:spPr>
              <a:xfrm>
                <a:off x="748741" y="1253285"/>
                <a:ext cx="7368842" cy="3010622"/>
              </a:xfrm>
            </p:spPr>
            <p:txBody>
              <a:bodyPr>
                <a:normAutofit/>
              </a:bodyPr>
              <a:lstStyle/>
              <a:p>
                <a:pPr algn="l"/>
                <a:r>
                  <a:rPr lang="zh-TW" altLang="en-US" sz="2000" dirty="0">
                    <a:latin typeface="微軟正黑體" panose="020B0604030504040204" pitchFamily="34" charset="-120"/>
                    <a:ea typeface="微軟正黑體" panose="020B0604030504040204" pitchFamily="34" charset="-120"/>
                  </a:rPr>
                  <a:t>目的：</a:t>
                </a:r>
                <a:endParaRPr lang="en-US" altLang="zh-TW" sz="2000" dirty="0">
                  <a:latin typeface="微軟正黑體" panose="020B0604030504040204" pitchFamily="34" charset="-120"/>
                  <a:ea typeface="微軟正黑體" panose="020B0604030504040204" pitchFamily="34" charset="-120"/>
                </a:endParaRPr>
              </a:p>
              <a:p>
                <a:pPr algn="l"/>
                <a:r>
                  <a:rPr lang="zh-TW" altLang="en-US" sz="2000" dirty="0">
                    <a:latin typeface="微軟正黑體" panose="020B0604030504040204" pitchFamily="34" charset="-120"/>
                    <a:ea typeface="微軟正黑體" panose="020B0604030504040204" pitchFamily="34" charset="-120"/>
                  </a:rPr>
                  <a:t>找出和當前欲預測時段有相似</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的歷史資料，作為後續訓練的資料集</a:t>
                </a:r>
                <a:r>
                  <a:rPr lang="zh-TW" altLang="en-US" sz="2000" strike="sngStrike" dirty="0">
                    <a:solidFill>
                      <a:srgbClr val="FFC000"/>
                    </a:solidFill>
                    <a:latin typeface="微軟正黑體" panose="020B0604030504040204" pitchFamily="34" charset="-120"/>
                    <a:ea typeface="微軟正黑體" panose="020B0604030504040204" pitchFamily="34" charset="-120"/>
                  </a:rPr>
                  <a:t>（</a:t>
                </a:r>
                <a:r>
                  <a:rPr lang="en-US" altLang="zh-TW" sz="2000" strike="sngStrike" dirty="0">
                    <a:solidFill>
                      <a:srgbClr val="FFC000"/>
                    </a:solidFill>
                    <a:latin typeface="微軟正黑體" panose="020B0604030504040204" pitchFamily="34" charset="-120"/>
                    <a:ea typeface="微軟正黑體" panose="020B0604030504040204" pitchFamily="34" charset="-120"/>
                  </a:rPr>
                  <a:t>local model </a:t>
                </a:r>
                <a:r>
                  <a:rPr lang="zh-TW" altLang="en-US" sz="2000" strike="sngStrike" dirty="0">
                    <a:solidFill>
                      <a:srgbClr val="FFC000"/>
                    </a:solidFill>
                    <a:latin typeface="微軟正黑體" panose="020B0604030504040204" pitchFamily="34" charset="-120"/>
                    <a:ea typeface="微軟正黑體" panose="020B0604030504040204" pitchFamily="34" charset="-120"/>
                  </a:rPr>
                  <a:t>的參數向量）</a:t>
                </a:r>
                <a:r>
                  <a:rPr lang="zh-TW" altLang="en-US" sz="2000" dirty="0">
                    <a:latin typeface="微軟正黑體" panose="020B0604030504040204" pitchFamily="34" charset="-120"/>
                    <a:ea typeface="微軟正黑體" panose="020B0604030504040204" pitchFamily="34" charset="-120"/>
                  </a:rPr>
                  <a:t>，如右圖所示。</a:t>
                </a:r>
                <a:endParaRPr lang="en-US" altLang="zh-TW" sz="2000" dirty="0">
                  <a:latin typeface="微軟正黑體" panose="020B0604030504040204" pitchFamily="34" charset="-120"/>
                  <a:ea typeface="微軟正黑體" panose="020B0604030504040204" pitchFamily="34" charset="-120"/>
                </a:endParaRPr>
              </a:p>
              <a:p>
                <a:pPr algn="l"/>
                <a:r>
                  <a:rPr lang="zh-TW" altLang="zh-TW" sz="2000" kern="1200" dirty="0">
                    <a:solidFill>
                      <a:srgbClr val="000000"/>
                    </a:solidFill>
                    <a:effectLst/>
                    <a:latin typeface="微軟正黑體" panose="020B0604030504040204" pitchFamily="34" charset="-120"/>
                    <a:ea typeface="微軟正黑體" panose="020B0604030504040204" pitchFamily="34" charset="-120"/>
                    <a:cs typeface="+mn-cs"/>
                  </a:rPr>
                  <a:t>假設我們想要預測液位</a:t>
                </a:r>
                <a:r>
                  <a:rPr lang="en-US" altLang="zh-TW" sz="2000" kern="1200" dirty="0">
                    <a:solidFill>
                      <a:srgbClr val="000000"/>
                    </a:solidFill>
                    <a:effectLst/>
                    <a:latin typeface="微軟正黑體" panose="020B0604030504040204" pitchFamily="34" charset="-120"/>
                    <a:ea typeface="微軟正黑體" panose="020B0604030504040204" pitchFamily="34" charset="-120"/>
                    <a:cs typeface="+mn-cs"/>
                  </a:rPr>
                  <a:t>Y</a:t>
                </a:r>
                <a:r>
                  <a:rPr lang="zh-TW" altLang="zh-TW" sz="2000" kern="1200" dirty="0">
                    <a:solidFill>
                      <a:srgbClr val="000000"/>
                    </a:solidFill>
                    <a:effectLst/>
                    <a:latin typeface="微軟正黑體" panose="020B0604030504040204" pitchFamily="34" charset="-120"/>
                    <a:ea typeface="微軟正黑體" panose="020B0604030504040204" pitchFamily="34" charset="-120"/>
                    <a:cs typeface="+mn-cs"/>
                  </a:rPr>
                  <a:t>，當前資料為</a:t>
                </a:r>
                <a14:m>
                  <m:oMath xmlns:m="http://schemas.openxmlformats.org/officeDocument/2006/math">
                    <m:sSub>
                      <m:sSubPr>
                        <m:ctrlP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ctrlPr>
                      </m:sSubPr>
                      <m:e>
                        <m:r>
                          <m:rPr>
                            <m:sty m:val="p"/>
                          </m:rPr>
                          <a:rPr lang="en-US" altLang="zh-TW" sz="2000" i="1" kern="1200">
                            <a:solidFill>
                              <a:srgbClr val="000000"/>
                            </a:solidFill>
                            <a:effectLst/>
                            <a:latin typeface="Cambria Math" panose="02040503050406030204" pitchFamily="18" charset="0"/>
                            <a:ea typeface="微軟正黑體" panose="020B0604030504040204" pitchFamily="34" charset="-120"/>
                            <a:cs typeface="+mn-cs"/>
                          </a:rPr>
                          <m:t>Y</m:t>
                        </m:r>
                      </m:e>
                      <m:sub>
                        <m: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t>𝑡</m:t>
                        </m:r>
                      </m:sub>
                    </m:sSub>
                    <m:r>
                      <a:rPr lang="zh-TW" altLang="zh-TW" sz="2000" i="1" kern="1200">
                        <a:solidFill>
                          <a:srgbClr val="000000"/>
                        </a:solidFill>
                        <a:effectLst/>
                        <a:latin typeface="Cambria Math" panose="02040503050406030204" pitchFamily="18" charset="0"/>
                        <a:ea typeface="微軟正黑體" panose="020B0604030504040204" pitchFamily="34" charset="-120"/>
                        <a:cs typeface="+mn-cs"/>
                      </a:rPr>
                      <m:t>，</m:t>
                    </m:r>
                  </m:oMath>
                </a14:m>
                <a:r>
                  <a:rPr lang="zh-TW" altLang="zh-TW" sz="2000" kern="1200" dirty="0">
                    <a:solidFill>
                      <a:srgbClr val="000000"/>
                    </a:solidFill>
                    <a:effectLst/>
                    <a:latin typeface="微軟正黑體" panose="020B0604030504040204" pitchFamily="34" charset="-120"/>
                    <a:ea typeface="微軟正黑體" panose="020B0604030504040204" pitchFamily="34" charset="-120"/>
                    <a:cs typeface="+mn-cs"/>
                  </a:rPr>
                  <a:t>想要預測</a:t>
                </a:r>
                <a:r>
                  <a:rPr lang="en-US" altLang="zh-TW" sz="2000" kern="1200" dirty="0">
                    <a:solidFill>
                      <a:srgbClr val="000000"/>
                    </a:solidFill>
                    <a:effectLst/>
                    <a:latin typeface="微軟正黑體" panose="020B0604030504040204" pitchFamily="34" charset="-120"/>
                    <a:ea typeface="微軟正黑體" panose="020B0604030504040204" pitchFamily="34" charset="-120"/>
                    <a:cs typeface="+mn-cs"/>
                  </a:rPr>
                  <a:t>n</a:t>
                </a:r>
                <a:r>
                  <a:rPr lang="zh-TW" altLang="zh-TW" sz="2000" kern="1200" dirty="0">
                    <a:solidFill>
                      <a:srgbClr val="000000"/>
                    </a:solidFill>
                    <a:effectLst/>
                    <a:latin typeface="微軟正黑體" panose="020B0604030504040204" pitchFamily="34" charset="-120"/>
                    <a:ea typeface="微軟正黑體" panose="020B0604030504040204" pitchFamily="34" charset="-120"/>
                    <a:cs typeface="+mn-cs"/>
                  </a:rPr>
                  <a:t>分鐘後</a:t>
                </a:r>
                <a14:m>
                  <m:oMath xmlns:m="http://schemas.openxmlformats.org/officeDocument/2006/math">
                    <m:sSub>
                      <m:sSubPr>
                        <m:ctrlP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ctrlPr>
                      </m:sSubPr>
                      <m:e>
                        <m:r>
                          <m:rPr>
                            <m:sty m:val="p"/>
                          </m:rPr>
                          <a:rPr lang="en-US" altLang="zh-TW" sz="2000" i="1" kern="1200">
                            <a:solidFill>
                              <a:srgbClr val="000000"/>
                            </a:solidFill>
                            <a:effectLst/>
                            <a:latin typeface="Cambria Math" panose="02040503050406030204" pitchFamily="18" charset="0"/>
                            <a:ea typeface="微軟正黑體" panose="020B0604030504040204" pitchFamily="34" charset="-120"/>
                            <a:cs typeface="+mn-cs"/>
                          </a:rPr>
                          <m:t>Y</m:t>
                        </m:r>
                      </m:e>
                      <m:sub>
                        <m: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t>𝑡</m:t>
                        </m:r>
                        <m:r>
                          <a:rPr lang="en-US" altLang="zh-TW" sz="2000" i="1" kern="1200">
                            <a:solidFill>
                              <a:srgbClr val="000000"/>
                            </a:solidFill>
                            <a:effectLst/>
                            <a:latin typeface="Cambria Math" panose="02040503050406030204" pitchFamily="18" charset="0"/>
                            <a:ea typeface="微軟正黑體" panose="020B0604030504040204" pitchFamily="34" charset="-120"/>
                            <a:cs typeface="+mn-cs"/>
                          </a:rPr>
                          <m:t>+</m:t>
                        </m:r>
                        <m: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t>𝑛</m:t>
                        </m:r>
                      </m:sub>
                    </m:sSub>
                  </m:oMath>
                </a14:m>
                <a:r>
                  <a:rPr lang="zh-TW" altLang="zh-TW" sz="2000" kern="1200" dirty="0">
                    <a:solidFill>
                      <a:srgbClr val="000000"/>
                    </a:solidFill>
                    <a:effectLst/>
                    <a:latin typeface="微軟正黑體" panose="020B0604030504040204" pitchFamily="34" charset="-120"/>
                    <a:ea typeface="微軟正黑體" panose="020B0604030504040204" pitchFamily="34" charset="-120"/>
                    <a:cs typeface="+mn-cs"/>
                  </a:rPr>
                  <a:t>的數值，取</a:t>
                </a:r>
                <a14:m>
                  <m:oMath xmlns:m="http://schemas.openxmlformats.org/officeDocument/2006/math">
                    <m:sSub>
                      <m:sSubPr>
                        <m:ctrlP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ctrlPr>
                      </m:sSubPr>
                      <m:e>
                        <m:r>
                          <m:rPr>
                            <m:sty m:val="p"/>
                          </m:rPr>
                          <a:rPr lang="en-US" altLang="zh-TW" sz="2000" i="1" kern="1200">
                            <a:solidFill>
                              <a:srgbClr val="000000"/>
                            </a:solidFill>
                            <a:effectLst/>
                            <a:latin typeface="Cambria Math" panose="02040503050406030204" pitchFamily="18" charset="0"/>
                            <a:ea typeface="微軟正黑體" panose="020B0604030504040204" pitchFamily="34" charset="-120"/>
                            <a:cs typeface="+mn-cs"/>
                          </a:rPr>
                          <m:t>Y</m:t>
                        </m:r>
                      </m:e>
                      <m:sub>
                        <m: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t>𝑡</m:t>
                        </m:r>
                      </m:sub>
                    </m:sSub>
                  </m:oMath>
                </a14:m>
                <a:r>
                  <a:rPr lang="zh-TW" altLang="zh-TW" sz="2000" kern="1200" dirty="0">
                    <a:solidFill>
                      <a:srgbClr val="000000"/>
                    </a:solidFill>
                    <a:effectLst/>
                    <a:latin typeface="微軟正黑體" panose="020B0604030504040204" pitchFamily="34" charset="-120"/>
                    <a:ea typeface="微軟正黑體" panose="020B0604030504040204" pitchFamily="34" charset="-120"/>
                    <a:cs typeface="+mn-cs"/>
                  </a:rPr>
                  <a:t>前面</a:t>
                </a:r>
                <a:r>
                  <a:rPr lang="en-US" altLang="zh-TW" sz="2000" kern="1200" dirty="0">
                    <a:solidFill>
                      <a:srgbClr val="000000"/>
                    </a:solidFill>
                    <a:effectLst/>
                    <a:latin typeface="微軟正黑體" panose="020B0604030504040204" pitchFamily="34" charset="-120"/>
                    <a:ea typeface="微軟正黑體" panose="020B0604030504040204" pitchFamily="34" charset="-120"/>
                    <a:cs typeface="+mn-cs"/>
                  </a:rPr>
                  <a:t>q</a:t>
                </a:r>
                <a:r>
                  <a:rPr lang="zh-TW" altLang="zh-TW" sz="2000" kern="1200" dirty="0">
                    <a:solidFill>
                      <a:srgbClr val="000000"/>
                    </a:solidFill>
                    <a:effectLst/>
                    <a:latin typeface="微軟正黑體" panose="020B0604030504040204" pitchFamily="34" charset="-120"/>
                    <a:ea typeface="微軟正黑體" panose="020B0604030504040204" pitchFamily="34" charset="-120"/>
                    <a:cs typeface="+mn-cs"/>
                  </a:rPr>
                  <a:t>分鐘的數值作為當前</a:t>
                </a:r>
                <a14:m>
                  <m:oMath xmlns:m="http://schemas.openxmlformats.org/officeDocument/2006/math">
                    <m:sSub>
                      <m:sSubPr>
                        <m:ctrlP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ctrlPr>
                      </m:sSubPr>
                      <m:e>
                        <m:r>
                          <m:rPr>
                            <m:sty m:val="p"/>
                          </m:rPr>
                          <a:rPr lang="en-US" altLang="zh-TW" sz="2000" i="1" kern="1200">
                            <a:solidFill>
                              <a:srgbClr val="000000"/>
                            </a:solidFill>
                            <a:effectLst/>
                            <a:latin typeface="Cambria Math" panose="02040503050406030204" pitchFamily="18" charset="0"/>
                            <a:ea typeface="微軟正黑體" panose="020B0604030504040204" pitchFamily="34" charset="-120"/>
                            <a:cs typeface="+mn-cs"/>
                          </a:rPr>
                          <m:t>Y</m:t>
                        </m:r>
                      </m:e>
                      <m:sub>
                        <m:r>
                          <a:rPr lang="en-US" altLang="zh-TW" sz="2000" b="0" i="1" kern="1200">
                            <a:solidFill>
                              <a:srgbClr val="000000"/>
                            </a:solidFill>
                            <a:effectLst/>
                            <a:latin typeface="Cambria Math" panose="02040503050406030204" pitchFamily="18" charset="0"/>
                            <a:ea typeface="微軟正黑體" panose="020B0604030504040204" pitchFamily="34" charset="-120"/>
                            <a:cs typeface="+mn-cs"/>
                          </a:rPr>
                          <m:t>𝑡</m:t>
                        </m:r>
                      </m:sub>
                    </m:sSub>
                  </m:oMath>
                </a14:m>
                <a:r>
                  <a:rPr lang="zh-TW" altLang="zh-TW" sz="2000" kern="1200" dirty="0">
                    <a:solidFill>
                      <a:srgbClr val="000000"/>
                    </a:solidFill>
                    <a:effectLst/>
                    <a:latin typeface="微軟正黑體" panose="020B0604030504040204" pitchFamily="34" charset="-120"/>
                    <a:ea typeface="微軟正黑體" panose="020B0604030504040204" pitchFamily="34" charset="-120"/>
                    <a:cs typeface="+mn-cs"/>
                  </a:rPr>
                  <a:t>的特徵參數</a:t>
                </a:r>
                <a:r>
                  <a:rPr lang="zh-TW" altLang="en-US" sz="2000" kern="1200" dirty="0">
                    <a:solidFill>
                      <a:srgbClr val="000000"/>
                    </a:solidFill>
                    <a:effectLst/>
                    <a:latin typeface="微軟正黑體" panose="020B0604030504040204" pitchFamily="34" charset="-120"/>
                    <a:ea typeface="微軟正黑體" panose="020B0604030504040204" pitchFamily="34" charset="-120"/>
                    <a:cs typeface="+mn-cs"/>
                  </a:rPr>
                  <a:t>。</a:t>
                </a:r>
                <a:r>
                  <a:rPr lang="en-US" altLang="zh-TW" sz="2000" kern="1200" dirty="0">
                    <a:solidFill>
                      <a:srgbClr val="000000"/>
                    </a:solidFill>
                    <a:effectLst/>
                    <a:latin typeface="微軟正黑體" panose="020B0604030504040204" pitchFamily="34" charset="-120"/>
                    <a:ea typeface="微軟正黑體" panose="020B0604030504040204" pitchFamily="34" charset="-120"/>
                    <a:cs typeface="+mn-cs"/>
                  </a:rPr>
                  <a:t>Pattern retrieval </a:t>
                </a:r>
                <a:r>
                  <a:rPr lang="zh-TW" altLang="en-US" sz="2000" kern="1200" dirty="0">
                    <a:solidFill>
                      <a:srgbClr val="000000"/>
                    </a:solidFill>
                    <a:effectLst/>
                    <a:latin typeface="微軟正黑體" panose="020B0604030504040204" pitchFamily="34" charset="-120"/>
                    <a:ea typeface="微軟正黑體" panose="020B0604030504040204" pitchFamily="34" charset="-120"/>
                    <a:cs typeface="+mn-cs"/>
                  </a:rPr>
                  <a:t>就是在尋找歷史資料中與</a:t>
                </a:r>
                <a14:m>
                  <m:oMath xmlns:m="http://schemas.openxmlformats.org/officeDocument/2006/math">
                    <m:sSub>
                      <m:sSubPr>
                        <m:ctrlPr>
                          <a:rPr lang="en-US" altLang="zh-TW" sz="1600" i="1">
                            <a:solidFill>
                              <a:srgbClr val="000000"/>
                            </a:solidFill>
                            <a:latin typeface="Cambria Math" panose="02040503050406030204" pitchFamily="18" charset="0"/>
                            <a:ea typeface="微軟正黑體" panose="020B0604030504040204" pitchFamily="34" charset="-120"/>
                          </a:rPr>
                        </m:ctrlPr>
                      </m:sSubPr>
                      <m:e>
                        <m:r>
                          <m:rPr>
                            <m:sty m:val="p"/>
                          </m:rPr>
                          <a:rPr lang="en-US" altLang="zh-TW" sz="1600" i="1">
                            <a:solidFill>
                              <a:srgbClr val="000000"/>
                            </a:solidFill>
                            <a:latin typeface="Cambria Math" panose="02040503050406030204" pitchFamily="18" charset="0"/>
                            <a:ea typeface="微軟正黑體" panose="020B0604030504040204" pitchFamily="34" charset="-120"/>
                          </a:rPr>
                          <m:t>Y</m:t>
                        </m:r>
                      </m:e>
                      <m:sub>
                        <m:r>
                          <a:rPr lang="en-US" altLang="zh-TW" sz="1600" i="1">
                            <a:solidFill>
                              <a:srgbClr val="000000"/>
                            </a:solidFill>
                            <a:latin typeface="Cambria Math" panose="02040503050406030204" pitchFamily="18" charset="0"/>
                            <a:ea typeface="微軟正黑體" panose="020B0604030504040204" pitchFamily="34" charset="-120"/>
                          </a:rPr>
                          <m:t>𝑡</m:t>
                        </m:r>
                      </m:sub>
                    </m:sSub>
                  </m:oMath>
                </a14:m>
                <a:r>
                  <a:rPr lang="zh-TW" altLang="en-US" sz="2000" dirty="0">
                    <a:latin typeface="微軟正黑體" panose="020B0604030504040204" pitchFamily="34" charset="-120"/>
                    <a:ea typeface="微軟正黑體" panose="020B0604030504040204" pitchFamily="34" charset="-120"/>
                  </a:rPr>
                  <a:t>前</a:t>
                </a:r>
                <a:r>
                  <a:rPr lang="en-US" altLang="zh-TW" sz="2000" dirty="0">
                    <a:latin typeface="微軟正黑體" panose="020B0604030504040204" pitchFamily="34" charset="-120"/>
                    <a:ea typeface="微軟正黑體" panose="020B0604030504040204" pitchFamily="34" charset="-120"/>
                  </a:rPr>
                  <a:t>q</a:t>
                </a:r>
                <a:r>
                  <a:rPr lang="zh-TW" altLang="en-US" sz="2000" dirty="0">
                    <a:latin typeface="微軟正黑體" panose="020B0604030504040204" pitchFamily="34" charset="-120"/>
                    <a:ea typeface="微軟正黑體" panose="020B0604030504040204" pitchFamily="34" charset="-120"/>
                  </a:rPr>
                  <a:t>分鐘有相似特徵（距離較近）的資料。</a:t>
                </a:r>
                <a:r>
                  <a:rPr lang="en-US" altLang="zh-TW" sz="2000" dirty="0" err="1">
                    <a:latin typeface="微軟正黑體" panose="020B0604030504040204" pitchFamily="34" charset="-120"/>
                    <a:ea typeface="微軟正黑體" panose="020B0604030504040204" pitchFamily="34" charset="-120"/>
                  </a:rPr>
                  <a:t>kNN</a:t>
                </a:r>
                <a:r>
                  <a:rPr lang="zh-TW" altLang="en-US" sz="2000" dirty="0">
                    <a:latin typeface="微軟正黑體" panose="020B0604030504040204" pitchFamily="34" charset="-120"/>
                    <a:ea typeface="微軟正黑體" panose="020B0604030504040204" pitchFamily="34" charset="-120"/>
                  </a:rPr>
                  <a:t>演算法找出距離最近的</a:t>
                </a:r>
                <a:r>
                  <a:rPr lang="en-US" altLang="zh-TW" sz="2000" dirty="0">
                    <a:latin typeface="微軟正黑體" panose="020B0604030504040204" pitchFamily="34" charset="-120"/>
                    <a:ea typeface="微軟正黑體" panose="020B0604030504040204" pitchFamily="34" charset="-120"/>
                  </a:rPr>
                  <a:t>k</a:t>
                </a:r>
                <a:r>
                  <a:rPr lang="zh-TW" altLang="en-US" sz="2000" dirty="0">
                    <a:latin typeface="微軟正黑體" panose="020B0604030504040204" pitchFamily="34" charset="-120"/>
                    <a:ea typeface="微軟正黑體" panose="020B0604030504040204" pitchFamily="34" charset="-120"/>
                  </a:rPr>
                  <a:t>筆資料</a:t>
                </a:r>
              </a:p>
            </p:txBody>
          </p:sp>
        </mc:Choice>
        <mc:Fallback xmlns="">
          <p:sp>
            <p:nvSpPr>
              <p:cNvPr id="14" name="副標題 2">
                <a:extLst>
                  <a:ext uri="{FF2B5EF4-FFF2-40B4-BE49-F238E27FC236}">
                    <a16:creationId xmlns:a16="http://schemas.microsoft.com/office/drawing/2014/main" id="{E88968BB-9A72-48E8-A49D-B80967CD0590}"/>
                  </a:ext>
                </a:extLst>
              </p:cNvPr>
              <p:cNvSpPr>
                <a:spLocks noGrp="1" noRot="1" noChangeAspect="1" noMove="1" noResize="1" noEditPoints="1" noAdjustHandles="1" noChangeArrowheads="1" noChangeShapeType="1" noTextEdit="1"/>
              </p:cNvSpPr>
              <p:nvPr>
                <p:ph type="subTitle" idx="1"/>
              </p:nvPr>
            </p:nvSpPr>
            <p:spPr>
              <a:xfrm>
                <a:off x="748741" y="1253285"/>
                <a:ext cx="7368842" cy="3010622"/>
              </a:xfrm>
              <a:blipFill>
                <a:blip r:embed="rId5"/>
                <a:stretch>
                  <a:fillRect l="-910" t="-223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101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標題 2">
                <a:extLst>
                  <a:ext uri="{FF2B5EF4-FFF2-40B4-BE49-F238E27FC236}">
                    <a16:creationId xmlns:a16="http://schemas.microsoft.com/office/drawing/2014/main" id="{172F827B-DE46-4DA5-96AE-8CB426EEEDFE}"/>
                  </a:ext>
                </a:extLst>
              </p:cNvPr>
              <p:cNvSpPr>
                <a:spLocks noGrp="1"/>
              </p:cNvSpPr>
              <p:nvPr>
                <p:ph type="subTitle" idx="1"/>
              </p:nvPr>
            </p:nvSpPr>
            <p:spPr>
              <a:xfrm>
                <a:off x="748742" y="1108797"/>
                <a:ext cx="9290607" cy="1516319"/>
              </a:xfrm>
            </p:spPr>
            <p:txBody>
              <a:bodyPr>
                <a:normAutofit/>
              </a:bodyPr>
              <a:lstStyle/>
              <a:p>
                <a:pPr algn="l">
                  <a:lnSpc>
                    <a:spcPct val="100000"/>
                  </a:lnSpc>
                </a:pPr>
                <a:r>
                  <a:rPr lang="zh-TW" altLang="en-US" sz="2000" dirty="0">
                    <a:latin typeface="微軟正黑體" panose="020B0604030504040204" pitchFamily="34" charset="-120"/>
                    <a:ea typeface="微軟正黑體" panose="020B0604030504040204" pitchFamily="34" charset="-120"/>
                  </a:rPr>
                  <a:t>為了找出相似</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，本文定義出四種</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的距離公式：</a:t>
                </a:r>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p</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index</a:t>
                </a:r>
                <a:r>
                  <a:rPr lang="zh-TW" altLang="en-US" sz="2000" dirty="0">
                    <a:latin typeface="微軟正黑體" panose="020B0604030504040204" pitchFamily="34" charset="-120"/>
                    <a:ea typeface="微軟正黑體" panose="020B0604030504040204" pitchFamily="34" charset="-120"/>
                  </a:rPr>
                  <a:t>（與</a:t>
                </a:r>
                <a14:m>
                  <m:oMath xmlns:m="http://schemas.openxmlformats.org/officeDocument/2006/math">
                    <m:sSub>
                      <m:sSubPr>
                        <m:ctrlPr>
                          <a:rPr lang="en-US" altLang="zh-TW" sz="1800" b="0" i="1" kern="1200" smtClean="0">
                            <a:solidFill>
                              <a:srgbClr val="000000"/>
                            </a:solidFill>
                            <a:effectLst/>
                            <a:latin typeface="Cambria Math" panose="02040503050406030204" pitchFamily="18" charset="0"/>
                            <a:ea typeface="微軟正黑體" panose="020B0604030504040204" pitchFamily="34" charset="-120"/>
                            <a:cs typeface="+mn-cs"/>
                          </a:rPr>
                        </m:ctrlPr>
                      </m:sSubPr>
                      <m:e>
                        <m:r>
                          <m:rPr>
                            <m:sty m:val="p"/>
                          </m:rPr>
                          <a:rPr lang="en-US" altLang="zh-TW" sz="1800" i="1" kern="1200">
                            <a:solidFill>
                              <a:srgbClr val="000000"/>
                            </a:solidFill>
                            <a:effectLst/>
                            <a:latin typeface="Cambria Math" panose="02040503050406030204" pitchFamily="18" charset="0"/>
                            <a:ea typeface="微軟正黑體" panose="020B0604030504040204" pitchFamily="34" charset="-120"/>
                            <a:cs typeface="+mn-cs"/>
                          </a:rPr>
                          <m:t>Y</m:t>
                        </m:r>
                      </m:e>
                      <m:sub>
                        <m:r>
                          <a:rPr lang="en-US" altLang="zh-TW" sz="1800" b="0" i="1" kern="1200">
                            <a:solidFill>
                              <a:srgbClr val="000000"/>
                            </a:solidFill>
                            <a:effectLst/>
                            <a:latin typeface="Cambria Math" panose="02040503050406030204" pitchFamily="18" charset="0"/>
                            <a:ea typeface="微軟正黑體" panose="020B0604030504040204" pitchFamily="34" charset="-120"/>
                            <a:cs typeface="+mn-cs"/>
                          </a:rPr>
                          <m:t>𝑡</m:t>
                        </m:r>
                      </m:sub>
                    </m:sSub>
                    <m:r>
                      <a:rPr lang="en-US" altLang="zh-TW" sz="1800" b="0" i="1" kern="1200">
                        <a:solidFill>
                          <a:srgbClr val="000000"/>
                        </a:solidFill>
                        <a:effectLst/>
                        <a:latin typeface="Cambria Math" panose="02040503050406030204" pitchFamily="18" charset="0"/>
                        <a:ea typeface="微軟正黑體" panose="020B0604030504040204" pitchFamily="34" charset="-120"/>
                        <a:cs typeface="+mn-cs"/>
                      </a:rPr>
                      <m:t> </m:t>
                    </m:r>
                  </m:oMath>
                </a14:m>
                <a:r>
                  <a:rPr lang="zh-TW" altLang="en-US" sz="2000" dirty="0">
                    <a:latin typeface="微軟正黑體" panose="020B0604030504040204" pitchFamily="34" charset="-120"/>
                    <a:ea typeface="微軟正黑體" panose="020B0604030504040204" pitchFamily="34" charset="-120"/>
                  </a:rPr>
                  <a:t>之間的</a:t>
                </a:r>
                <a:r>
                  <a:rPr lang="en-US" altLang="zh-TW" sz="2000" dirty="0">
                    <a:latin typeface="微軟正黑體" panose="020B0604030504040204" pitchFamily="34" charset="-120"/>
                    <a:ea typeface="微軟正黑體" panose="020B0604030504040204" pitchFamily="34" charset="-120"/>
                  </a:rPr>
                  <a:t>index</a:t>
                </a:r>
                <a:r>
                  <a:rPr lang="zh-TW" altLang="en-US" sz="2000" dirty="0">
                    <a:latin typeface="微軟正黑體" panose="020B0604030504040204" pitchFamily="34" charset="-120"/>
                    <a:ea typeface="微軟正黑體" panose="020B0604030504040204" pitchFamily="34" charset="-120"/>
                  </a:rPr>
                  <a:t>差），</a:t>
                </a:r>
                <a:r>
                  <a:rPr lang="en-US" altLang="zh-TW" sz="2000" dirty="0">
                    <a:latin typeface="微軟正黑體" panose="020B0604030504040204" pitchFamily="34" charset="-120"/>
                    <a:ea typeface="微軟正黑體" panose="020B0604030504040204" pitchFamily="34" charset="-120"/>
                  </a:rPr>
                  <a:t>q</a:t>
                </a:r>
                <a:r>
                  <a:rPr lang="zh-TW" altLang="en-US" sz="2000" dirty="0">
                    <a:latin typeface="微軟正黑體" panose="020B0604030504040204" pitchFamily="34" charset="-120"/>
                    <a:ea typeface="微軟正黑體" panose="020B0604030504040204" pitchFamily="34" charset="-120"/>
                  </a:rPr>
                  <a:t>為資料長度（延遲）</a:t>
                </a:r>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14:m>
                  <m:oMath xmlns:m="http://schemas.openxmlformats.org/officeDocument/2006/math">
                    <m:sSub>
                      <m:sSubPr>
                        <m:ctrlPr>
                          <a:rPr lang="en-US" altLang="zh-TW" sz="2000" i="1" dirty="0" smtClean="0">
                            <a:latin typeface="Cambria Math" panose="02040503050406030204" pitchFamily="18" charset="0"/>
                            <a:ea typeface="微軟正黑體" panose="020B0604030504040204" pitchFamily="34" charset="-120"/>
                          </a:rPr>
                        </m:ctrlPr>
                      </m:sSubPr>
                      <m:e>
                        <m:r>
                          <m:rPr>
                            <m:sty m:val="p"/>
                          </m:rPr>
                          <a:rPr lang="en-US" altLang="zh-TW" sz="2000" i="1" dirty="0">
                            <a:latin typeface="Cambria Math" panose="02040503050406030204" pitchFamily="18" charset="0"/>
                            <a:ea typeface="微軟正黑體" panose="020B0604030504040204" pitchFamily="34" charset="-120"/>
                          </a:rPr>
                          <m:t>P</m:t>
                        </m:r>
                      </m:e>
                      <m:sub>
                        <m:r>
                          <a:rPr lang="en-US" altLang="zh-TW" sz="2000" b="0" i="1" dirty="0" smtClean="0">
                            <a:latin typeface="Cambria Math" panose="02040503050406030204" pitchFamily="18" charset="0"/>
                            <a:ea typeface="微軟正黑體" panose="020B0604030504040204" pitchFamily="34" charset="-120"/>
                          </a:rPr>
                          <m:t>𝑡</m:t>
                        </m:r>
                        <m:r>
                          <a:rPr lang="en-US" altLang="zh-TW" sz="2000" b="0" i="1" dirty="0" smtClean="0">
                            <a:latin typeface="Cambria Math" panose="02040503050406030204" pitchFamily="18" charset="0"/>
                            <a:ea typeface="微軟正黑體" panose="020B0604030504040204" pitchFamily="34" charset="-120"/>
                          </a:rPr>
                          <m:t> </m:t>
                        </m:r>
                      </m:sub>
                    </m:sSub>
                  </m:oMath>
                </a14:m>
                <a:r>
                  <a:rPr lang="zh-TW" altLang="en-US" sz="2000" dirty="0">
                    <a:latin typeface="微軟正黑體" panose="020B0604030504040204" pitchFamily="34" charset="-120"/>
                    <a:ea typeface="微軟正黑體" panose="020B0604030504040204" pitchFamily="34" charset="-120"/>
                  </a:rPr>
                  <a:t>代表欲預測的資料（</a:t>
                </a:r>
                <a:r>
                  <a:rPr lang="en-US" altLang="zh-TW" dirty="0"/>
                  <a:t> </a:t>
                </a:r>
                <a14:m>
                  <m:oMath xmlns:m="http://schemas.openxmlformats.org/officeDocument/2006/math">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Y</m:t>
                        </m:r>
                      </m:e>
                      <m:sub>
                        <m:r>
                          <a:rPr lang="en-US" altLang="zh-TW" i="1">
                            <a:latin typeface="Cambria Math" panose="02040503050406030204" pitchFamily="18" charset="0"/>
                          </a:rPr>
                          <m:t>𝑡</m:t>
                        </m:r>
                      </m:sub>
                    </m:sSub>
                    <m:r>
                      <a:rPr lang="en-US" altLang="zh-TW" i="1">
                        <a:latin typeface="Cambria Math" panose="02040503050406030204" pitchFamily="18" charset="0"/>
                      </a:rPr>
                      <m:t> </m:t>
                    </m:r>
                  </m:oMath>
                </a14:m>
                <a:r>
                  <a:rPr lang="zh-TW" altLang="en-US" sz="2000" dirty="0">
                    <a:latin typeface="微軟正黑體" panose="020B0604030504040204" pitchFamily="34" charset="-120"/>
                    <a:ea typeface="微軟正黑體" panose="020B0604030504040204" pitchFamily="34" charset="-120"/>
                  </a:rPr>
                  <a:t>），</a:t>
                </a:r>
                <a:r>
                  <a:rPr lang="en-US" altLang="zh-TW" dirty="0"/>
                  <a:t> </a:t>
                </a:r>
                <a14:m>
                  <m:oMath xmlns:m="http://schemas.openxmlformats.org/officeDocument/2006/math">
                    <m:r>
                      <a:rPr lang="en-US" altLang="zh-TW" i="1">
                        <a:latin typeface="Cambria Math" panose="02040503050406030204" pitchFamily="18" charset="0"/>
                      </a:rPr>
                      <m:t>𝑃</m:t>
                    </m:r>
                    <m:r>
                      <a:rPr lang="en-US" altLang="zh-TW" i="1">
                        <a:latin typeface="Cambria Math" panose="02040503050406030204" pitchFamily="18" charset="0"/>
                      </a:rPr>
                      <m:t>1</m:t>
                    </m:r>
                    <m:r>
                      <a:rPr lang="zh-TW" altLang="en-US" i="1" smtClean="0">
                        <a:latin typeface="Cambria Math" panose="02040503050406030204" pitchFamily="18" charset="0"/>
                      </a:rPr>
                      <m:t>：</m:t>
                    </m:r>
                  </m:oMath>
                </a14:m>
                <a:r>
                  <a:rPr lang="zh-TW" altLang="en-US" sz="2000" dirty="0">
                    <a:latin typeface="微軟正黑體" panose="020B0604030504040204" pitchFamily="34" charset="-120"/>
                    <a:ea typeface="微軟正黑體" panose="020B0604030504040204" pitchFamily="34" charset="-120"/>
                  </a:rPr>
                  <a:t>則為與</a:t>
                </a:r>
                <a14:m>
                  <m:oMath xmlns:m="http://schemas.openxmlformats.org/officeDocument/2006/math">
                    <m:sSub>
                      <m:sSubPr>
                        <m:ctrlPr>
                          <a:rPr lang="en-US" altLang="zh-TW" sz="2000" i="1" dirty="0" smtClean="0">
                            <a:latin typeface="Cambria Math" panose="02040503050406030204" pitchFamily="18" charset="0"/>
                            <a:ea typeface="微軟正黑體" panose="020B0604030504040204" pitchFamily="34" charset="-120"/>
                          </a:rPr>
                        </m:ctrlPr>
                      </m:sSubPr>
                      <m:e>
                        <m:r>
                          <m:rPr>
                            <m:sty m:val="p"/>
                          </m:rPr>
                          <a:rPr lang="en-US" altLang="zh-TW" sz="2000" i="1" dirty="0">
                            <a:latin typeface="Cambria Math" panose="02040503050406030204" pitchFamily="18" charset="0"/>
                            <a:ea typeface="微軟正黑體" panose="020B0604030504040204" pitchFamily="34" charset="-120"/>
                          </a:rPr>
                          <m:t>P</m:t>
                        </m:r>
                      </m:e>
                      <m:sub>
                        <m:r>
                          <a:rPr lang="en-US" altLang="zh-TW" sz="2000" b="0" i="1" dirty="0" smtClean="0">
                            <a:latin typeface="Cambria Math" panose="02040503050406030204" pitchFamily="18" charset="0"/>
                            <a:ea typeface="微軟正黑體" panose="020B0604030504040204" pitchFamily="34" charset="-120"/>
                          </a:rPr>
                          <m:t>𝑡</m:t>
                        </m:r>
                        <m:r>
                          <a:rPr lang="en-US" altLang="zh-TW" sz="2000" b="0" i="1" dirty="0" smtClean="0">
                            <a:latin typeface="Cambria Math" panose="02040503050406030204" pitchFamily="18" charset="0"/>
                            <a:ea typeface="微軟正黑體" panose="020B0604030504040204" pitchFamily="34" charset="-120"/>
                          </a:rPr>
                          <m:t> </m:t>
                        </m:r>
                      </m:sub>
                    </m:sSub>
                  </m:oMath>
                </a14:m>
                <a:r>
                  <a:rPr lang="zh-TW" altLang="en-US" sz="2000" dirty="0">
                    <a:latin typeface="微軟正黑體" panose="020B0604030504040204" pitchFamily="34" charset="-120"/>
                    <a:ea typeface="微軟正黑體" panose="020B0604030504040204" pitchFamily="34" charset="-120"/>
                  </a:rPr>
                  <a:t>對比的資料</a:t>
                </a:r>
                <a:endParaRPr lang="en-US" altLang="zh-TW" sz="2000" dirty="0">
                  <a:latin typeface="微軟正黑體" panose="020B0604030504040204" pitchFamily="34" charset="-120"/>
                  <a:ea typeface="微軟正黑體" panose="020B0604030504040204" pitchFamily="34" charset="-120"/>
                </a:endParaRPr>
              </a:p>
              <a:p>
                <a:pPr algn="l"/>
                <a:endParaRPr lang="en-US" altLang="zh-TW" sz="2000" dirty="0">
                  <a:latin typeface="微軟正黑體" panose="020B0604030504040204" pitchFamily="34" charset="-120"/>
                  <a:ea typeface="微軟正黑體" panose="020B0604030504040204" pitchFamily="34" charset="-120"/>
                </a:endParaRPr>
              </a:p>
            </p:txBody>
          </p:sp>
        </mc:Choice>
        <mc:Fallback xmlns="">
          <p:sp>
            <p:nvSpPr>
              <p:cNvPr id="3" name="副標題 2">
                <a:extLst>
                  <a:ext uri="{FF2B5EF4-FFF2-40B4-BE49-F238E27FC236}">
                    <a16:creationId xmlns:a16="http://schemas.microsoft.com/office/drawing/2014/main" id="{172F827B-DE46-4DA5-96AE-8CB426EEEDFE}"/>
                  </a:ext>
                </a:extLst>
              </p:cNvPr>
              <p:cNvSpPr>
                <a:spLocks noGrp="1" noRot="1" noChangeAspect="1" noMove="1" noResize="1" noEditPoints="1" noAdjustHandles="1" noChangeArrowheads="1" noChangeShapeType="1" noTextEdit="1"/>
              </p:cNvSpPr>
              <p:nvPr>
                <p:ph type="subTitle" idx="1"/>
              </p:nvPr>
            </p:nvSpPr>
            <p:spPr>
              <a:xfrm>
                <a:off x="748742" y="1108797"/>
                <a:ext cx="9290607" cy="1516319"/>
              </a:xfrm>
              <a:blipFill>
                <a:blip r:embed="rId3"/>
                <a:stretch>
                  <a:fillRect l="-722" t="-2410"/>
                </a:stretch>
              </a:blipFill>
            </p:spPr>
            <p:txBody>
              <a:bodyPr/>
              <a:lstStyle/>
              <a:p>
                <a:r>
                  <a:rPr lang="zh-TW" altLang="en-US">
                    <a:noFill/>
                  </a:rPr>
                  <a:t> </a:t>
                </a:r>
              </a:p>
            </p:txBody>
          </p:sp>
        </mc:Fallback>
      </mc:AlternateContent>
      <p:sp>
        <p:nvSpPr>
          <p:cNvPr id="7" name="副標題 2">
            <a:extLst>
              <a:ext uri="{FF2B5EF4-FFF2-40B4-BE49-F238E27FC236}">
                <a16:creationId xmlns:a16="http://schemas.microsoft.com/office/drawing/2014/main" id="{69288376-2AD1-4935-8362-7D2D6740AD6D}"/>
              </a:ext>
            </a:extLst>
          </p:cNvPr>
          <p:cNvSpPr txBox="1">
            <a:spLocks/>
          </p:cNvSpPr>
          <p:nvPr/>
        </p:nvSpPr>
        <p:spPr>
          <a:xfrm>
            <a:off x="600075" y="5819657"/>
            <a:ext cx="745807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TW" sz="2000" dirty="0">
              <a:latin typeface="微軟正黑體" panose="020B0604030504040204" pitchFamily="34" charset="-120"/>
              <a:ea typeface="微軟正黑體" panose="020B0604030504040204" pitchFamily="34" charset="-120"/>
            </a:endParaRPr>
          </a:p>
          <a:p>
            <a:pPr algn="l"/>
            <a:endParaRPr lang="en-US" altLang="zh-TW" sz="20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9" name="副標題 2">
                <a:extLst>
                  <a:ext uri="{FF2B5EF4-FFF2-40B4-BE49-F238E27FC236}">
                    <a16:creationId xmlns:a16="http://schemas.microsoft.com/office/drawing/2014/main" id="{A8E6C74F-C091-41F6-9765-F2A280ED5233}"/>
                  </a:ext>
                </a:extLst>
              </p:cNvPr>
              <p:cNvSpPr txBox="1">
                <a:spLocks/>
              </p:cNvSpPr>
              <p:nvPr/>
            </p:nvSpPr>
            <p:spPr>
              <a:xfrm>
                <a:off x="748743" y="2667000"/>
                <a:ext cx="7309407" cy="26405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mj-lt"/>
                  <a:buAutoNum type="arabicPeriod"/>
                </a:pPr>
                <a:r>
                  <a:rPr lang="zh-TW" altLang="en-US" sz="2000" dirty="0">
                    <a:latin typeface="微軟正黑體" panose="020B0604030504040204" pitchFamily="34" charset="-120"/>
                    <a:ea typeface="微軟正黑體" panose="020B0604030504040204" pitchFamily="34" charset="-120"/>
                  </a:rPr>
                  <a:t>單變量歐式距離：計算兩</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間的歐式距離</a:t>
                </a:r>
                <a:br>
                  <a:rPr lang="en-US" altLang="zh-TW" sz="2000" dirty="0">
                    <a:latin typeface="微軟正黑體" panose="020B0604030504040204" pitchFamily="34" charset="-120"/>
                    <a:ea typeface="微軟正黑體" panose="020B0604030504040204" pitchFamily="34" charset="-120"/>
                  </a:rPr>
                </a:br>
                <a14:m>
                  <m:oMath xmlns:m="http://schemas.openxmlformats.org/officeDocument/2006/math">
                    <m:r>
                      <m:rPr>
                        <m:sty m:val="p"/>
                      </m:rPr>
                      <a:rPr lang="en-US" altLang="zh-TW" sz="2000" i="1" dirty="0">
                        <a:latin typeface="Cambria Math" panose="02040503050406030204" pitchFamily="18" charset="0"/>
                        <a:ea typeface="微軟正黑體" panose="020B0604030504040204" pitchFamily="34" charset="-120"/>
                      </a:rPr>
                      <m:t>D</m:t>
                    </m:r>
                    <m:d>
                      <m:dPr>
                        <m:ctrlPr>
                          <a:rPr lang="en-US" altLang="zh-TW" sz="2000" i="1" dirty="0" smtClean="0">
                            <a:latin typeface="Cambria Math" panose="02040503050406030204" pitchFamily="18" charset="0"/>
                            <a:ea typeface="微軟正黑體" panose="020B0604030504040204" pitchFamily="34" charset="-120"/>
                          </a:rPr>
                        </m:ctrlPr>
                      </m:dPr>
                      <m:e>
                        <m:sSub>
                          <m:sSubPr>
                            <m:ctrlPr>
                              <a:rPr lang="en-US" altLang="zh-TW" sz="2000" i="1" dirty="0" smtClean="0">
                                <a:latin typeface="Cambria Math" panose="02040503050406030204" pitchFamily="18" charset="0"/>
                                <a:ea typeface="微軟正黑體" panose="020B0604030504040204" pitchFamily="34" charset="-120"/>
                              </a:rPr>
                            </m:ctrlPr>
                          </m:sSubPr>
                          <m:e>
                            <m:r>
                              <m:rPr>
                                <m:sty m:val="p"/>
                              </m:rPr>
                              <a:rPr lang="en-US" altLang="zh-TW" sz="2000" i="1" dirty="0">
                                <a:latin typeface="Cambria Math" panose="02040503050406030204" pitchFamily="18" charset="0"/>
                                <a:ea typeface="微軟正黑體" panose="020B0604030504040204" pitchFamily="34" charset="-120"/>
                              </a:rPr>
                              <m:t>P</m:t>
                            </m:r>
                          </m:e>
                          <m:sub>
                            <m:r>
                              <a:rPr lang="en-US" altLang="zh-TW" sz="2000" b="0" i="1" dirty="0" smtClean="0">
                                <a:latin typeface="Cambria Math" panose="02040503050406030204" pitchFamily="18" charset="0"/>
                                <a:ea typeface="微軟正黑體" panose="020B0604030504040204" pitchFamily="34" charset="-120"/>
                              </a:rPr>
                              <m:t>𝑡</m:t>
                            </m:r>
                          </m:sub>
                        </m:sSub>
                        <m:r>
                          <a:rPr lang="en-US" altLang="zh-TW" sz="2000" b="0" i="1" dirty="0" smtClean="0">
                            <a:latin typeface="Cambria Math" panose="02040503050406030204" pitchFamily="18" charset="0"/>
                            <a:ea typeface="微軟正黑體" panose="020B0604030504040204" pitchFamily="34" charset="-120"/>
                          </a:rPr>
                          <m:t>,</m:t>
                        </m:r>
                        <m:r>
                          <a:rPr lang="en-US" altLang="zh-TW" sz="2000" b="0" i="1" dirty="0" smtClean="0">
                            <a:latin typeface="Cambria Math" panose="02040503050406030204" pitchFamily="18" charset="0"/>
                            <a:ea typeface="微軟正黑體" panose="020B0604030504040204" pitchFamily="34" charset="-120"/>
                          </a:rPr>
                          <m:t>𝑃</m:t>
                        </m:r>
                        <m:r>
                          <a:rPr lang="en-US" altLang="zh-TW" sz="2000" b="0" i="1" dirty="0" smtClean="0">
                            <a:latin typeface="Cambria Math" panose="02040503050406030204" pitchFamily="18" charset="0"/>
                            <a:ea typeface="微軟正黑體" panose="020B0604030504040204" pitchFamily="34" charset="-120"/>
                          </a:rPr>
                          <m:t>1</m:t>
                        </m:r>
                      </m:e>
                    </m:d>
                    <m:r>
                      <a:rPr lang="en-US" altLang="zh-TW" sz="2000" b="0" i="1" dirty="0" smtClean="0">
                        <a:latin typeface="Cambria Math" panose="02040503050406030204" pitchFamily="18" charset="0"/>
                        <a:ea typeface="微軟正黑體" panose="020B0604030504040204" pitchFamily="34" charset="-120"/>
                      </a:rPr>
                      <m:t>=</m:t>
                    </m:r>
                    <m:rad>
                      <m:radPr>
                        <m:degHide m:val="on"/>
                        <m:ctrlPr>
                          <a:rPr lang="en-US" altLang="zh-TW" sz="2000" b="0" i="1" dirty="0" smtClean="0">
                            <a:latin typeface="Cambria Math" panose="02040503050406030204" pitchFamily="18" charset="0"/>
                            <a:ea typeface="微軟正黑體" panose="020B0604030504040204" pitchFamily="34" charset="-120"/>
                          </a:rPr>
                        </m:ctrlPr>
                      </m:radPr>
                      <m:deg/>
                      <m:e>
                        <m:nary>
                          <m:naryPr>
                            <m:chr m:val="∑"/>
                            <m:ctrlPr>
                              <a:rPr lang="en-US" altLang="zh-TW" sz="2000" b="0" i="1" dirty="0" smtClean="0">
                                <a:latin typeface="Cambria Math" panose="02040503050406030204" pitchFamily="18" charset="0"/>
                                <a:ea typeface="微軟正黑體" panose="020B0604030504040204" pitchFamily="34" charset="-120"/>
                              </a:rPr>
                            </m:ctrlPr>
                          </m:naryPr>
                          <m:sub>
                            <m:r>
                              <m:rPr>
                                <m:brk m:alnAt="23"/>
                              </m:rPr>
                              <a:rPr lang="en-US" altLang="zh-TW" sz="2000" b="0" i="1" dirty="0" smtClean="0">
                                <a:latin typeface="Cambria Math" panose="02040503050406030204" pitchFamily="18" charset="0"/>
                                <a:ea typeface="微軟正黑體" panose="020B0604030504040204" pitchFamily="34" charset="-120"/>
                              </a:rPr>
                              <m:t>𝑖</m:t>
                            </m:r>
                            <m:r>
                              <a:rPr lang="en-US" altLang="zh-TW" sz="2000" b="0" i="1" dirty="0" smtClean="0">
                                <a:latin typeface="Cambria Math" panose="02040503050406030204" pitchFamily="18" charset="0"/>
                                <a:ea typeface="微軟正黑體" panose="020B0604030504040204" pitchFamily="34" charset="-120"/>
                              </a:rPr>
                              <m:t>=0</m:t>
                            </m:r>
                          </m:sub>
                          <m:sup>
                            <m:r>
                              <a:rPr lang="en-US" altLang="zh-TW" sz="2000" b="0" i="1" dirty="0" smtClean="0">
                                <a:latin typeface="Cambria Math" panose="02040503050406030204" pitchFamily="18" charset="0"/>
                                <a:ea typeface="微軟正黑體" panose="020B0604030504040204" pitchFamily="34" charset="-120"/>
                              </a:rPr>
                              <m:t>𝑞</m:t>
                            </m:r>
                            <m:r>
                              <a:rPr lang="en-US" altLang="zh-TW" sz="2000" b="0" i="1" dirty="0" smtClean="0">
                                <a:latin typeface="Cambria Math" panose="02040503050406030204" pitchFamily="18" charset="0"/>
                                <a:ea typeface="微軟正黑體" panose="020B0604030504040204" pitchFamily="34" charset="-120"/>
                              </a:rPr>
                              <m:t>−1</m:t>
                            </m:r>
                          </m:sup>
                          <m:e>
                            <m:sSup>
                              <m:sSupPr>
                                <m:ctrlPr>
                                  <a:rPr lang="en-US" altLang="zh-TW" sz="2000" b="0" i="1" dirty="0" smtClean="0">
                                    <a:latin typeface="Cambria Math" panose="02040503050406030204" pitchFamily="18" charset="0"/>
                                    <a:ea typeface="微軟正黑體" panose="020B0604030504040204" pitchFamily="34" charset="-120"/>
                                  </a:rPr>
                                </m:ctrlPr>
                              </m:sSupPr>
                              <m:e>
                                <m:r>
                                  <a:rPr lang="en-US" altLang="zh-TW" sz="200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𝑦</m:t>
                                    </m:r>
                                  </m:e>
                                  <m:sub>
                                    <m:r>
                                      <a:rPr lang="en-US" altLang="zh-TW" sz="2000" i="1">
                                        <a:latin typeface="Cambria Math" panose="02040503050406030204" pitchFamily="18" charset="0"/>
                                      </a:rPr>
                                      <m:t>𝑡</m:t>
                                    </m:r>
                                    <m:r>
                                      <a:rPr lang="en-US" altLang="zh-TW" sz="2000" i="1">
                                        <a:latin typeface="Cambria Math" panose="02040503050406030204" pitchFamily="18" charset="0"/>
                                      </a:rPr>
                                      <m:t>−</m:t>
                                    </m:r>
                                    <m:r>
                                      <a:rPr lang="en-US" altLang="zh-TW" sz="2000" i="1">
                                        <a:latin typeface="Cambria Math" panose="02040503050406030204" pitchFamily="18" charset="0"/>
                                      </a:rPr>
                                      <m:t>𝑖</m:t>
                                    </m:r>
                                  </m:sub>
                                </m:sSub>
                                <m:r>
                                  <a:rPr lang="en-US" altLang="zh-TW" sz="2000" i="1">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𝑦</m:t>
                                    </m:r>
                                  </m:e>
                                  <m:sub>
                                    <m:r>
                                      <a:rPr lang="en-US" altLang="zh-TW" sz="2000" i="1">
                                        <a:latin typeface="Cambria Math" panose="02040503050406030204" pitchFamily="18" charset="0"/>
                                      </a:rPr>
                                      <m:t>𝑡</m:t>
                                    </m:r>
                                    <m:r>
                                      <a:rPr lang="en-US" altLang="zh-TW" sz="2000" i="1">
                                        <a:latin typeface="Cambria Math" panose="02040503050406030204" pitchFamily="18" charset="0"/>
                                      </a:rPr>
                                      <m:t>−</m:t>
                                    </m:r>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𝑝</m:t>
                                    </m:r>
                                  </m:sub>
                                </m:sSub>
                                <m:r>
                                  <a:rPr lang="en-US" altLang="zh-TW" sz="2000" i="1">
                                    <a:latin typeface="Cambria Math" panose="02040503050406030204" pitchFamily="18" charset="0"/>
                                  </a:rPr>
                                  <m:t>)</m:t>
                                </m:r>
                              </m:e>
                              <m:sup>
                                <m:r>
                                  <a:rPr lang="en-US" altLang="zh-TW" sz="2000" b="0" i="1" dirty="0" smtClean="0">
                                    <a:latin typeface="Cambria Math" panose="02040503050406030204" pitchFamily="18" charset="0"/>
                                    <a:ea typeface="微軟正黑體" panose="020B0604030504040204" pitchFamily="34" charset="-120"/>
                                  </a:rPr>
                                  <m:t>2</m:t>
                                </m:r>
                              </m:sup>
                            </m:sSup>
                          </m:e>
                        </m:nary>
                      </m:e>
                    </m:rad>
                  </m:oMath>
                </a14:m>
                <a:endParaRPr lang="en-US" altLang="zh-TW" sz="2000" dirty="0">
                  <a:latin typeface="微軟正黑體" panose="020B0604030504040204" pitchFamily="34" charset="-120"/>
                  <a:ea typeface="微軟正黑體" panose="020B0604030504040204" pitchFamily="34" charset="-120"/>
                </a:endParaRPr>
              </a:p>
            </p:txBody>
          </p:sp>
        </mc:Choice>
        <mc:Fallback xmlns="">
          <p:sp>
            <p:nvSpPr>
              <p:cNvPr id="9" name="副標題 2">
                <a:extLst>
                  <a:ext uri="{FF2B5EF4-FFF2-40B4-BE49-F238E27FC236}">
                    <a16:creationId xmlns:a16="http://schemas.microsoft.com/office/drawing/2014/main" id="{A8E6C74F-C091-41F6-9765-F2A280ED5233}"/>
                  </a:ext>
                </a:extLst>
              </p:cNvPr>
              <p:cNvSpPr txBox="1">
                <a:spLocks noRot="1" noChangeAspect="1" noMove="1" noResize="1" noEditPoints="1" noAdjustHandles="1" noChangeArrowheads="1" noChangeShapeType="1" noTextEdit="1"/>
              </p:cNvSpPr>
              <p:nvPr/>
            </p:nvSpPr>
            <p:spPr>
              <a:xfrm>
                <a:off x="748743" y="2667000"/>
                <a:ext cx="7309407" cy="2640551"/>
              </a:xfrm>
              <a:prstGeom prst="rect">
                <a:avLst/>
              </a:prstGeom>
              <a:blipFill>
                <a:blip r:embed="rId4"/>
                <a:stretch>
                  <a:fillRect l="-1168" t="-277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9BEAD9A-541F-4E61-BD90-89AE5685A0B4}"/>
              </a:ext>
            </a:extLst>
          </p:cNvPr>
          <p:cNvPicPr>
            <a:picLocks noChangeAspect="1"/>
          </p:cNvPicPr>
          <p:nvPr/>
        </p:nvPicPr>
        <p:blipFill>
          <a:blip r:embed="rId5"/>
          <a:stretch>
            <a:fillRect/>
          </a:stretch>
        </p:blipFill>
        <p:spPr>
          <a:xfrm>
            <a:off x="8372569" y="2667000"/>
            <a:ext cx="3333562" cy="1636338"/>
          </a:xfrm>
          <a:prstGeom prst="rect">
            <a:avLst/>
          </a:prstGeom>
          <a:ln>
            <a:solidFill>
              <a:schemeClr val="tx1"/>
            </a:solidFill>
          </a:ln>
        </p:spPr>
      </p:pic>
      <mc:AlternateContent xmlns:mc="http://schemas.openxmlformats.org/markup-compatibility/2006" xmlns:a14="http://schemas.microsoft.com/office/drawing/2010/main">
        <mc:Choice Requires="a14">
          <p:sp>
            <p:nvSpPr>
              <p:cNvPr id="8" name="副標題 2">
                <a:extLst>
                  <a:ext uri="{FF2B5EF4-FFF2-40B4-BE49-F238E27FC236}">
                    <a16:creationId xmlns:a16="http://schemas.microsoft.com/office/drawing/2014/main" id="{94682100-DA0E-47D8-B949-594E0BFCEF47}"/>
                  </a:ext>
                </a:extLst>
              </p:cNvPr>
              <p:cNvSpPr txBox="1">
                <a:spLocks/>
              </p:cNvSpPr>
              <p:nvPr/>
            </p:nvSpPr>
            <p:spPr>
              <a:xfrm>
                <a:off x="748743" y="4502150"/>
                <a:ext cx="7309407" cy="20459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mj-lt"/>
                  <a:buAutoNum type="arabicPeriod" startAt="2"/>
                </a:pPr>
                <a:r>
                  <a:rPr lang="zh-TW" altLang="en-US" sz="2000" dirty="0">
                    <a:latin typeface="微軟正黑體" panose="020B0604030504040204" pitchFamily="34" charset="-120"/>
                    <a:ea typeface="微軟正黑體" panose="020B0604030504040204" pitchFamily="34" charset="-120"/>
                  </a:rPr>
                  <a:t>單變量一階差分量距離：計算兩</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間的一階差分後的歐式距離</a:t>
                </a:r>
                <a:br>
                  <a:rPr lang="en-US" altLang="zh-TW" sz="2000" dirty="0">
                    <a:latin typeface="微軟正黑體" panose="020B0604030504040204" pitchFamily="34" charset="-120"/>
                    <a:ea typeface="微軟正黑體" panose="020B0604030504040204" pitchFamily="34" charset="-120"/>
                  </a:rPr>
                </a:br>
                <a14:m>
                  <m:oMath xmlns:m="http://schemas.openxmlformats.org/officeDocument/2006/math">
                    <m:r>
                      <m:rPr>
                        <m:sty m:val="p"/>
                      </m:rPr>
                      <a:rPr lang="en-US" altLang="zh-TW" sz="2000" i="1" dirty="0">
                        <a:latin typeface="Cambria Math" panose="02040503050406030204" pitchFamily="18" charset="0"/>
                        <a:ea typeface="微軟正黑體" panose="020B0604030504040204" pitchFamily="34" charset="-120"/>
                      </a:rPr>
                      <m:t>D</m:t>
                    </m:r>
                    <m:d>
                      <m:dPr>
                        <m:ctrlPr>
                          <a:rPr lang="en-US" altLang="zh-TW" sz="2000" i="1" dirty="0" smtClean="0">
                            <a:latin typeface="Cambria Math" panose="02040503050406030204" pitchFamily="18" charset="0"/>
                            <a:ea typeface="微軟正黑體" panose="020B0604030504040204" pitchFamily="34" charset="-120"/>
                          </a:rPr>
                        </m:ctrlPr>
                      </m:dPr>
                      <m:e>
                        <m:sSub>
                          <m:sSubPr>
                            <m:ctrlPr>
                              <a:rPr lang="en-US" altLang="zh-TW" sz="2000" i="1" dirty="0" smtClean="0">
                                <a:latin typeface="Cambria Math" panose="02040503050406030204" pitchFamily="18" charset="0"/>
                                <a:ea typeface="微軟正黑體" panose="020B0604030504040204" pitchFamily="34" charset="-120"/>
                              </a:rPr>
                            </m:ctrlPr>
                          </m:sSubPr>
                          <m:e>
                            <m:r>
                              <m:rPr>
                                <m:sty m:val="p"/>
                              </m:rPr>
                              <a:rPr lang="en-US" altLang="zh-TW" sz="2000" i="1" dirty="0">
                                <a:latin typeface="Cambria Math" panose="02040503050406030204" pitchFamily="18" charset="0"/>
                                <a:ea typeface="微軟正黑體" panose="020B0604030504040204" pitchFamily="34" charset="-120"/>
                              </a:rPr>
                              <m:t>P</m:t>
                            </m:r>
                            <m:r>
                              <a:rPr lang="en-US" altLang="zh-TW" sz="2000" b="0" i="1" dirty="0" smtClean="0">
                                <a:latin typeface="Cambria Math" panose="02040503050406030204" pitchFamily="18" charset="0"/>
                                <a:ea typeface="微軟正黑體" panose="020B0604030504040204" pitchFamily="34" charset="-120"/>
                              </a:rPr>
                              <m:t>′</m:t>
                            </m:r>
                          </m:e>
                          <m:sub>
                            <m:r>
                              <a:rPr lang="en-US" altLang="zh-TW" sz="2000" b="0" i="1" dirty="0" smtClean="0">
                                <a:latin typeface="Cambria Math" panose="02040503050406030204" pitchFamily="18" charset="0"/>
                                <a:ea typeface="微軟正黑體" panose="020B0604030504040204" pitchFamily="34" charset="-120"/>
                              </a:rPr>
                              <m:t>𝑡</m:t>
                            </m:r>
                          </m:sub>
                        </m:sSub>
                        <m:r>
                          <a:rPr lang="en-US" altLang="zh-TW" sz="2000" b="0" i="1" dirty="0" smtClean="0">
                            <a:latin typeface="Cambria Math" panose="02040503050406030204" pitchFamily="18" charset="0"/>
                            <a:ea typeface="微軟正黑體" panose="020B0604030504040204" pitchFamily="34" charset="-120"/>
                          </a:rPr>
                          <m:t>,</m:t>
                        </m:r>
                        <m:r>
                          <a:rPr lang="en-US" altLang="zh-TW" sz="2000" b="0" i="1" dirty="0" smtClean="0">
                            <a:latin typeface="Cambria Math" panose="02040503050406030204" pitchFamily="18" charset="0"/>
                            <a:ea typeface="微軟正黑體" panose="020B0604030504040204" pitchFamily="34" charset="-120"/>
                          </a:rPr>
                          <m:t>𝑃</m:t>
                        </m:r>
                        <m:r>
                          <a:rPr lang="en-US" altLang="zh-TW" sz="2000" b="0" i="1" dirty="0" smtClean="0">
                            <a:latin typeface="Cambria Math" panose="02040503050406030204" pitchFamily="18" charset="0"/>
                            <a:ea typeface="微軟正黑體" panose="020B0604030504040204" pitchFamily="34" charset="-120"/>
                          </a:rPr>
                          <m:t>1′</m:t>
                        </m:r>
                      </m:e>
                    </m:d>
                    <m:r>
                      <a:rPr lang="en-US" altLang="zh-TW" sz="2000" b="0" i="1" dirty="0" smtClean="0">
                        <a:latin typeface="Cambria Math" panose="02040503050406030204" pitchFamily="18" charset="0"/>
                        <a:ea typeface="微軟正黑體" panose="020B0604030504040204" pitchFamily="34" charset="-120"/>
                      </a:rPr>
                      <m:t>=</m:t>
                    </m:r>
                    <m:rad>
                      <m:radPr>
                        <m:degHide m:val="on"/>
                        <m:ctrlPr>
                          <a:rPr lang="en-US" altLang="zh-TW" sz="2000" b="0" i="1" dirty="0" smtClean="0">
                            <a:latin typeface="Cambria Math" panose="02040503050406030204" pitchFamily="18" charset="0"/>
                            <a:ea typeface="微軟正黑體" panose="020B0604030504040204" pitchFamily="34" charset="-120"/>
                          </a:rPr>
                        </m:ctrlPr>
                      </m:radPr>
                      <m:deg/>
                      <m:e>
                        <m:nary>
                          <m:naryPr>
                            <m:chr m:val="∑"/>
                            <m:ctrlPr>
                              <a:rPr lang="en-US" altLang="zh-TW" sz="2000" b="0" i="1" dirty="0" smtClean="0">
                                <a:latin typeface="Cambria Math" panose="02040503050406030204" pitchFamily="18" charset="0"/>
                                <a:ea typeface="微軟正黑體" panose="020B0604030504040204" pitchFamily="34" charset="-120"/>
                              </a:rPr>
                            </m:ctrlPr>
                          </m:naryPr>
                          <m:sub>
                            <m:r>
                              <m:rPr>
                                <m:brk m:alnAt="23"/>
                              </m:rPr>
                              <a:rPr lang="en-US" altLang="zh-TW" sz="2000" b="0" i="1" dirty="0" smtClean="0">
                                <a:latin typeface="Cambria Math" panose="02040503050406030204" pitchFamily="18" charset="0"/>
                                <a:ea typeface="微軟正黑體" panose="020B0604030504040204" pitchFamily="34" charset="-120"/>
                              </a:rPr>
                              <m:t>𝑖</m:t>
                            </m:r>
                            <m:r>
                              <a:rPr lang="en-US" altLang="zh-TW" sz="2000" b="0" i="1" dirty="0" smtClean="0">
                                <a:latin typeface="Cambria Math" panose="02040503050406030204" pitchFamily="18" charset="0"/>
                                <a:ea typeface="微軟正黑體" panose="020B0604030504040204" pitchFamily="34" charset="-120"/>
                              </a:rPr>
                              <m:t>=0</m:t>
                            </m:r>
                          </m:sub>
                          <m:sup>
                            <m:sSup>
                              <m:sSupPr>
                                <m:ctrlPr>
                                  <a:rPr lang="en-US" altLang="zh-TW" sz="2000" b="0" i="1" dirty="0" smtClean="0">
                                    <a:latin typeface="Cambria Math" panose="02040503050406030204" pitchFamily="18" charset="0"/>
                                    <a:ea typeface="微軟正黑體" panose="020B0604030504040204" pitchFamily="34" charset="-120"/>
                                  </a:rPr>
                                </m:ctrlPr>
                              </m:sSupPr>
                              <m:e>
                                <m:r>
                                  <a:rPr lang="en-US" altLang="zh-TW" sz="2000" b="0" i="1" dirty="0" smtClean="0">
                                    <a:latin typeface="Cambria Math" panose="02040503050406030204" pitchFamily="18" charset="0"/>
                                    <a:ea typeface="微軟正黑體" panose="020B0604030504040204" pitchFamily="34" charset="-120"/>
                                  </a:rPr>
                                  <m:t>𝑞</m:t>
                                </m:r>
                              </m:e>
                              <m:sup>
                                <m:r>
                                  <a:rPr lang="en-US" altLang="zh-TW" sz="2000" b="0" i="1" dirty="0" smtClean="0">
                                    <a:latin typeface="Cambria Math" panose="02040503050406030204" pitchFamily="18" charset="0"/>
                                    <a:ea typeface="微軟正黑體" panose="020B0604030504040204" pitchFamily="34" charset="-120"/>
                                  </a:rPr>
                                  <m:t>′</m:t>
                                </m:r>
                              </m:sup>
                            </m:sSup>
                          </m:sup>
                          <m:e>
                            <m:sSup>
                              <m:sSupPr>
                                <m:ctrlPr>
                                  <a:rPr lang="en-US" altLang="zh-TW" sz="2000" b="0" i="1" dirty="0" smtClean="0">
                                    <a:latin typeface="Cambria Math" panose="02040503050406030204" pitchFamily="18" charset="0"/>
                                    <a:ea typeface="微軟正黑體" panose="020B0604030504040204" pitchFamily="34" charset="-120"/>
                                  </a:rPr>
                                </m:ctrlPr>
                              </m:sSupPr>
                              <m:e>
                                <m:r>
                                  <a:rPr lang="en-US" altLang="zh-TW" sz="2000" i="1" smtClean="0">
                                    <a:latin typeface="Cambria Math" panose="02040503050406030204" pitchFamily="18" charset="0"/>
                                  </a:rPr>
                                  <m:t>(</m:t>
                                </m:r>
                                <m:sSubSup>
                                  <m:sSubSupPr>
                                    <m:ctrlPr>
                                      <a:rPr lang="en-US" altLang="zh-TW" sz="2000" i="1" smtClean="0">
                                        <a:latin typeface="Cambria Math" panose="02040503050406030204" pitchFamily="18" charset="0"/>
                                      </a:rPr>
                                    </m:ctrlPr>
                                  </m:sSubSupPr>
                                  <m:e>
                                    <m:r>
                                      <a:rPr lang="en-US" altLang="zh-TW" sz="2000" b="0" i="1" smtClean="0">
                                        <a:latin typeface="Cambria Math" panose="02040503050406030204" pitchFamily="18" charset="0"/>
                                      </a:rPr>
                                      <m:t>𝑦</m:t>
                                    </m:r>
                                  </m:e>
                                  <m:sub>
                                    <m:r>
                                      <a:rPr lang="en-US" altLang="zh-TW" sz="2000" b="0" i="1" smtClean="0">
                                        <a:latin typeface="Cambria Math" panose="02040503050406030204" pitchFamily="18" charset="0"/>
                                      </a:rPr>
                                      <m:t>𝑡</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up>
                                    <m:r>
                                      <a:rPr lang="en-US" altLang="zh-TW" sz="2000" b="0" i="1" smtClean="0">
                                        <a:latin typeface="Cambria Math" panose="02040503050406030204" pitchFamily="18" charset="0"/>
                                      </a:rPr>
                                      <m:t>′</m:t>
                                    </m:r>
                                  </m:sup>
                                </m:sSubSup>
                                <m:r>
                                  <a:rPr lang="en-US" altLang="zh-TW" sz="2000" i="1">
                                    <a:latin typeface="Cambria Math" panose="02040503050406030204" pitchFamily="18" charset="0"/>
                                  </a:rPr>
                                  <m:t>−</m:t>
                                </m:r>
                                <m:sSubSup>
                                  <m:sSubSupPr>
                                    <m:ctrlPr>
                                      <a:rPr lang="en-US" altLang="zh-TW" sz="2000" i="1" smtClean="0">
                                        <a:latin typeface="Cambria Math" panose="02040503050406030204" pitchFamily="18" charset="0"/>
                                      </a:rPr>
                                    </m:ctrlPr>
                                  </m:sSubSupPr>
                                  <m:e>
                                    <m:r>
                                      <a:rPr lang="en-US" altLang="zh-TW" sz="2000" b="0" i="1" smtClean="0">
                                        <a:latin typeface="Cambria Math" panose="02040503050406030204" pitchFamily="18" charset="0"/>
                                      </a:rPr>
                                      <m:t>𝑦</m:t>
                                    </m:r>
                                  </m:e>
                                  <m:sub>
                                    <m:r>
                                      <a:rPr lang="en-US" altLang="zh-TW" sz="2000" b="0" i="1" smtClean="0">
                                        <a:latin typeface="Cambria Math" panose="02040503050406030204" pitchFamily="18" charset="0"/>
                                      </a:rPr>
                                      <m:t>𝑡</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𝑝</m:t>
                                    </m:r>
                                  </m:sub>
                                  <m:sup>
                                    <m:r>
                                      <a:rPr lang="en-US" altLang="zh-TW" sz="2000" b="0" i="1" smtClean="0">
                                        <a:latin typeface="Cambria Math" panose="02040503050406030204" pitchFamily="18" charset="0"/>
                                      </a:rPr>
                                      <m:t>′</m:t>
                                    </m:r>
                                  </m:sup>
                                </m:sSubSup>
                                <m:r>
                                  <a:rPr lang="en-US" altLang="zh-TW" sz="2000" b="0" i="1" smtClean="0">
                                    <a:latin typeface="Cambria Math" panose="02040503050406030204" pitchFamily="18" charset="0"/>
                                  </a:rPr>
                                  <m:t>)</m:t>
                                </m:r>
                              </m:e>
                              <m:sup>
                                <m:r>
                                  <a:rPr lang="en-US" altLang="zh-TW" sz="2000" b="0" i="1" dirty="0" smtClean="0">
                                    <a:latin typeface="Cambria Math" panose="02040503050406030204" pitchFamily="18" charset="0"/>
                                    <a:ea typeface="微軟正黑體" panose="020B0604030504040204" pitchFamily="34" charset="-120"/>
                                  </a:rPr>
                                  <m:t>2</m:t>
                                </m:r>
                              </m:sup>
                            </m:sSup>
                          </m:e>
                        </m:nary>
                      </m:e>
                    </m:rad>
                  </m:oMath>
                </a14:m>
                <a:endParaRPr lang="en-US" altLang="zh-TW" sz="2000" dirty="0">
                  <a:latin typeface="微軟正黑體" panose="020B0604030504040204" pitchFamily="34" charset="-120"/>
                  <a:ea typeface="微軟正黑體" panose="020B0604030504040204" pitchFamily="34" charset="-120"/>
                </a:endParaRPr>
              </a:p>
            </p:txBody>
          </p:sp>
        </mc:Choice>
        <mc:Fallback xmlns="">
          <p:sp>
            <p:nvSpPr>
              <p:cNvPr id="8" name="副標題 2">
                <a:extLst>
                  <a:ext uri="{FF2B5EF4-FFF2-40B4-BE49-F238E27FC236}">
                    <a16:creationId xmlns:a16="http://schemas.microsoft.com/office/drawing/2014/main" id="{94682100-DA0E-47D8-B949-594E0BFCEF47}"/>
                  </a:ext>
                </a:extLst>
              </p:cNvPr>
              <p:cNvSpPr txBox="1">
                <a:spLocks noRot="1" noChangeAspect="1" noMove="1" noResize="1" noEditPoints="1" noAdjustHandles="1" noChangeArrowheads="1" noChangeShapeType="1" noTextEdit="1"/>
              </p:cNvSpPr>
              <p:nvPr/>
            </p:nvSpPr>
            <p:spPr>
              <a:xfrm>
                <a:off x="748743" y="4502150"/>
                <a:ext cx="7309407" cy="2045997"/>
              </a:xfrm>
              <a:prstGeom prst="rect">
                <a:avLst/>
              </a:prstGeom>
              <a:blipFill>
                <a:blip r:embed="rId6"/>
                <a:stretch>
                  <a:fillRect l="-1168" t="-3582"/>
                </a:stretch>
              </a:blipFill>
            </p:spPr>
            <p:txBody>
              <a:bodyPr/>
              <a:lstStyle/>
              <a:p>
                <a:r>
                  <a:rPr lang="zh-TW" altLang="en-US">
                    <a:noFill/>
                  </a:rPr>
                  <a:t> </a:t>
                </a:r>
              </a:p>
            </p:txBody>
          </p:sp>
        </mc:Fallback>
      </mc:AlternateContent>
      <p:pic>
        <p:nvPicPr>
          <p:cNvPr id="10" name="圖片 9">
            <a:extLst>
              <a:ext uri="{FF2B5EF4-FFF2-40B4-BE49-F238E27FC236}">
                <a16:creationId xmlns:a16="http://schemas.microsoft.com/office/drawing/2014/main" id="{192A60B5-44D8-4FE1-9598-932459D6EDBE}"/>
              </a:ext>
            </a:extLst>
          </p:cNvPr>
          <p:cNvPicPr>
            <a:picLocks noChangeAspect="1"/>
          </p:cNvPicPr>
          <p:nvPr/>
        </p:nvPicPr>
        <p:blipFill>
          <a:blip r:embed="rId7"/>
          <a:stretch>
            <a:fillRect/>
          </a:stretch>
        </p:blipFill>
        <p:spPr>
          <a:xfrm>
            <a:off x="8372569" y="4592872"/>
            <a:ext cx="3333562" cy="1662822"/>
          </a:xfrm>
          <a:prstGeom prst="rect">
            <a:avLst/>
          </a:prstGeom>
          <a:ln>
            <a:solidFill>
              <a:schemeClr val="tx1"/>
            </a:solidFill>
          </a:ln>
        </p:spPr>
      </p:pic>
      <p:sp>
        <p:nvSpPr>
          <p:cNvPr id="13" name="文字方塊 12">
            <a:extLst>
              <a:ext uri="{FF2B5EF4-FFF2-40B4-BE49-F238E27FC236}">
                <a16:creationId xmlns:a16="http://schemas.microsoft.com/office/drawing/2014/main" id="{60CAEFFD-8EEF-4DA6-B434-2E76D4EA69D2}"/>
              </a:ext>
            </a:extLst>
          </p:cNvPr>
          <p:cNvSpPr txBox="1"/>
          <p:nvPr/>
        </p:nvSpPr>
        <p:spPr>
          <a:xfrm>
            <a:off x="748742" y="309853"/>
            <a:ext cx="8388907"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err="1">
                <a:latin typeface="微軟正黑體" panose="020B0604030504040204" pitchFamily="34" charset="-120"/>
                <a:ea typeface="微軟正黑體" panose="020B0604030504040204" pitchFamily="34" charset="-120"/>
              </a:rPr>
              <a:t>kNN</a:t>
            </a:r>
            <a:r>
              <a:rPr lang="zh-TW" altLang="en-US" sz="3200" b="1" dirty="0">
                <a:latin typeface="微軟正黑體" panose="020B0604030504040204" pitchFamily="34" charset="-120"/>
                <a:ea typeface="微軟正黑體" panose="020B0604030504040204" pitchFamily="34" charset="-120"/>
              </a:rPr>
              <a:t>距離的定義（一）</a:t>
            </a:r>
          </a:p>
        </p:txBody>
      </p:sp>
    </p:spTree>
    <p:extLst>
      <p:ext uri="{BB962C8B-B14F-4D97-AF65-F5344CB8AC3E}">
        <p14:creationId xmlns:p14="http://schemas.microsoft.com/office/powerpoint/2010/main" val="338350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副標題 2">
                <a:extLst>
                  <a:ext uri="{FF2B5EF4-FFF2-40B4-BE49-F238E27FC236}">
                    <a16:creationId xmlns:a16="http://schemas.microsoft.com/office/drawing/2014/main" id="{DE191A3B-BB71-46B1-B504-584CF67BA534}"/>
                  </a:ext>
                </a:extLst>
              </p:cNvPr>
              <p:cNvSpPr txBox="1">
                <a:spLocks/>
              </p:cNvSpPr>
              <p:nvPr/>
            </p:nvSpPr>
            <p:spPr>
              <a:xfrm>
                <a:off x="748740" y="1955658"/>
                <a:ext cx="7309407" cy="17284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mj-lt"/>
                  <a:buAutoNum type="arabicPeriod"/>
                </a:pPr>
                <a:r>
                  <a:rPr lang="zh-TW" altLang="en-US" sz="2000" dirty="0">
                    <a:latin typeface="微軟正黑體" panose="020B0604030504040204" pitchFamily="34" charset="-120"/>
                    <a:ea typeface="微軟正黑體" panose="020B0604030504040204" pitchFamily="34" charset="-120"/>
                  </a:rPr>
                  <a:t>多變量歐式距離：計算兩多變量</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間的歐式距離</a:t>
                </a:r>
                <a:br>
                  <a:rPr lang="en-US" altLang="zh-TW" sz="2000" dirty="0">
                    <a:latin typeface="微軟正黑體" panose="020B0604030504040204" pitchFamily="34" charset="-120"/>
                    <a:ea typeface="微軟正黑體" panose="020B0604030504040204" pitchFamily="34" charset="-120"/>
                  </a:rPr>
                </a:br>
                <a14:m>
                  <m:oMath xmlns:m="http://schemas.openxmlformats.org/officeDocument/2006/math">
                    <m:r>
                      <m:rPr>
                        <m:sty m:val="p"/>
                      </m:rPr>
                      <a:rPr lang="en-US" altLang="zh-TW" sz="2000" i="1" dirty="0">
                        <a:latin typeface="Cambria Math" panose="02040503050406030204" pitchFamily="18" charset="0"/>
                        <a:ea typeface="微軟正黑體" panose="020B0604030504040204" pitchFamily="34" charset="-120"/>
                      </a:rPr>
                      <m:t>D</m:t>
                    </m:r>
                    <m:d>
                      <m:dPr>
                        <m:ctrlPr>
                          <a:rPr lang="en-US" altLang="zh-TW" sz="2000" i="1" dirty="0" smtClean="0">
                            <a:latin typeface="Cambria Math" panose="02040503050406030204" pitchFamily="18" charset="0"/>
                            <a:ea typeface="微軟正黑體" panose="020B0604030504040204" pitchFamily="34" charset="-120"/>
                          </a:rPr>
                        </m:ctrlPr>
                      </m:dPr>
                      <m:e>
                        <m:sSub>
                          <m:sSubPr>
                            <m:ctrlPr>
                              <a:rPr lang="en-US" altLang="zh-TW" sz="2000" i="1" dirty="0" smtClean="0">
                                <a:latin typeface="Cambria Math" panose="02040503050406030204" pitchFamily="18" charset="0"/>
                                <a:ea typeface="微軟正黑體" panose="020B0604030504040204" pitchFamily="34" charset="-120"/>
                              </a:rPr>
                            </m:ctrlPr>
                          </m:sSubPr>
                          <m:e>
                            <m:r>
                              <m:rPr>
                                <m:sty m:val="p"/>
                              </m:rPr>
                              <a:rPr lang="en-US" altLang="zh-TW" sz="2000" i="1" dirty="0">
                                <a:latin typeface="Cambria Math" panose="02040503050406030204" pitchFamily="18" charset="0"/>
                                <a:ea typeface="微軟正黑體" panose="020B0604030504040204" pitchFamily="34" charset="-120"/>
                              </a:rPr>
                              <m:t>P</m:t>
                            </m:r>
                          </m:e>
                          <m:sub>
                            <m:r>
                              <a:rPr lang="en-US" altLang="zh-TW" sz="2000" b="0" i="1" dirty="0" smtClean="0">
                                <a:latin typeface="Cambria Math" panose="02040503050406030204" pitchFamily="18" charset="0"/>
                                <a:ea typeface="微軟正黑體" panose="020B0604030504040204" pitchFamily="34" charset="-120"/>
                              </a:rPr>
                              <m:t>𝑡</m:t>
                            </m:r>
                          </m:sub>
                        </m:sSub>
                        <m:r>
                          <a:rPr lang="en-US" altLang="zh-TW" sz="2000" b="0" i="1" dirty="0" smtClean="0">
                            <a:latin typeface="Cambria Math" panose="02040503050406030204" pitchFamily="18" charset="0"/>
                            <a:ea typeface="微軟正黑體" panose="020B0604030504040204" pitchFamily="34" charset="-120"/>
                          </a:rPr>
                          <m:t>,</m:t>
                        </m:r>
                        <m:r>
                          <a:rPr lang="en-US" altLang="zh-TW" sz="2000" b="0" i="1" dirty="0" smtClean="0">
                            <a:latin typeface="Cambria Math" panose="02040503050406030204" pitchFamily="18" charset="0"/>
                            <a:ea typeface="微軟正黑體" panose="020B0604030504040204" pitchFamily="34" charset="-120"/>
                          </a:rPr>
                          <m:t>𝑃</m:t>
                        </m:r>
                        <m:r>
                          <a:rPr lang="en-US" altLang="zh-TW" sz="2000" b="0" i="1" dirty="0" smtClean="0">
                            <a:latin typeface="Cambria Math" panose="02040503050406030204" pitchFamily="18" charset="0"/>
                            <a:ea typeface="微軟正黑體" panose="020B0604030504040204" pitchFamily="34" charset="-120"/>
                          </a:rPr>
                          <m:t>1</m:t>
                        </m:r>
                      </m:e>
                    </m:d>
                    <m:r>
                      <a:rPr lang="en-US" altLang="zh-TW" sz="2000" b="0" i="1" dirty="0" smtClean="0">
                        <a:latin typeface="Cambria Math" panose="02040503050406030204" pitchFamily="18" charset="0"/>
                        <a:ea typeface="微軟正黑體" panose="020B0604030504040204" pitchFamily="34" charset="-120"/>
                      </a:rPr>
                      <m:t>=</m:t>
                    </m:r>
                    <m:nary>
                      <m:naryPr>
                        <m:chr m:val="∑"/>
                        <m:ctrlPr>
                          <a:rPr lang="en-US" altLang="zh-TW" sz="2000" b="0" i="1" dirty="0" smtClean="0">
                            <a:latin typeface="Cambria Math" panose="02040503050406030204" pitchFamily="18" charset="0"/>
                            <a:ea typeface="微軟正黑體" panose="020B0604030504040204" pitchFamily="34" charset="-120"/>
                          </a:rPr>
                        </m:ctrlPr>
                      </m:naryPr>
                      <m:sub>
                        <m:r>
                          <m:rPr>
                            <m:brk m:alnAt="23"/>
                          </m:rPr>
                          <a:rPr lang="en-US" altLang="zh-TW" sz="2000" b="0" i="1" dirty="0" smtClean="0">
                            <a:latin typeface="Cambria Math" panose="02040503050406030204" pitchFamily="18" charset="0"/>
                            <a:ea typeface="微軟正黑體" panose="020B0604030504040204" pitchFamily="34" charset="-120"/>
                          </a:rPr>
                          <m:t>𝑖</m:t>
                        </m:r>
                        <m:r>
                          <a:rPr lang="en-US" altLang="zh-TW" sz="2000" b="0" i="1" dirty="0" smtClean="0">
                            <a:latin typeface="Cambria Math" panose="02040503050406030204" pitchFamily="18" charset="0"/>
                            <a:ea typeface="微軟正黑體" panose="020B0604030504040204" pitchFamily="34" charset="-120"/>
                          </a:rPr>
                          <m:t>=0</m:t>
                        </m:r>
                      </m:sub>
                      <m:sup>
                        <m:r>
                          <a:rPr lang="en-US" altLang="zh-TW" sz="2000" b="0" i="1" dirty="0" smtClean="0">
                            <a:latin typeface="Cambria Math" panose="02040503050406030204" pitchFamily="18" charset="0"/>
                            <a:ea typeface="微軟正黑體" panose="020B0604030504040204" pitchFamily="34" charset="-120"/>
                          </a:rPr>
                          <m:t>𝑞</m:t>
                        </m:r>
                        <m:r>
                          <a:rPr lang="en-US" altLang="zh-TW" sz="2000" b="0" i="1" dirty="0" smtClean="0">
                            <a:latin typeface="Cambria Math" panose="02040503050406030204" pitchFamily="18" charset="0"/>
                            <a:ea typeface="微軟正黑體" panose="020B0604030504040204" pitchFamily="34" charset="-120"/>
                          </a:rPr>
                          <m:t>−1</m:t>
                        </m:r>
                      </m:sup>
                      <m:e>
                        <m:rad>
                          <m:radPr>
                            <m:degHide m:val="on"/>
                            <m:ctrlPr>
                              <a:rPr lang="en-US" altLang="zh-TW" sz="2000" b="0" i="1" dirty="0" smtClean="0">
                                <a:latin typeface="Cambria Math" panose="02040503050406030204" pitchFamily="18" charset="0"/>
                                <a:ea typeface="微軟正黑體" panose="020B0604030504040204" pitchFamily="34" charset="-120"/>
                              </a:rPr>
                            </m:ctrlPr>
                          </m:radPr>
                          <m:deg/>
                          <m:e>
                            <m:nary>
                              <m:naryPr>
                                <m:chr m:val="∑"/>
                                <m:ctrlPr>
                                  <a:rPr lang="en-US" altLang="zh-TW" sz="2000" b="0" i="1" dirty="0" smtClean="0">
                                    <a:latin typeface="Cambria Math" panose="02040503050406030204" pitchFamily="18" charset="0"/>
                                    <a:ea typeface="微軟正黑體" panose="020B0604030504040204" pitchFamily="34" charset="-120"/>
                                  </a:rPr>
                                </m:ctrlPr>
                              </m:naryPr>
                              <m:sub>
                                <m:r>
                                  <m:rPr>
                                    <m:brk m:alnAt="23"/>
                                  </m:rPr>
                                  <a:rPr lang="en-US" altLang="zh-TW" sz="2000" b="0" i="1" dirty="0" smtClean="0">
                                    <a:latin typeface="Cambria Math" panose="02040503050406030204" pitchFamily="18" charset="0"/>
                                    <a:ea typeface="微軟正黑體" panose="020B0604030504040204" pitchFamily="34" charset="-120"/>
                                  </a:rPr>
                                  <m:t>𝑗</m:t>
                                </m:r>
                                <m:r>
                                  <a:rPr lang="en-US" altLang="zh-TW" sz="2000" b="0" i="1" dirty="0" smtClean="0">
                                    <a:latin typeface="Cambria Math" panose="02040503050406030204" pitchFamily="18" charset="0"/>
                                    <a:ea typeface="微軟正黑體" panose="020B0604030504040204" pitchFamily="34" charset="-120"/>
                                  </a:rPr>
                                  <m:t>=1</m:t>
                                </m:r>
                              </m:sub>
                              <m:sup>
                                <m:r>
                                  <a:rPr lang="en-US" altLang="zh-TW" sz="2000" b="0" i="1" dirty="0" smtClean="0">
                                    <a:latin typeface="Cambria Math" panose="02040503050406030204" pitchFamily="18" charset="0"/>
                                    <a:ea typeface="微軟正黑體" panose="020B0604030504040204" pitchFamily="34" charset="-120"/>
                                  </a:rPr>
                                  <m:t>𝑑</m:t>
                                </m:r>
                              </m:sup>
                              <m:e>
                                <m:sSup>
                                  <m:sSupPr>
                                    <m:ctrlPr>
                                      <a:rPr lang="en-US" altLang="zh-TW" sz="2000" b="0" i="1" dirty="0" smtClean="0">
                                        <a:latin typeface="Cambria Math" panose="02040503050406030204" pitchFamily="18" charset="0"/>
                                        <a:ea typeface="微軟正黑體" panose="020B0604030504040204" pitchFamily="34" charset="-120"/>
                                      </a:rPr>
                                    </m:ctrlPr>
                                  </m:sSupPr>
                                  <m:e>
                                    <m:r>
                                      <a:rPr lang="en-US" altLang="zh-TW" sz="200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i="1">
                                            <a:latin typeface="Cambria Math" panose="02040503050406030204" pitchFamily="18" charset="0"/>
                                          </a:rPr>
                                          <m:t>𝑡</m:t>
                                        </m:r>
                                        <m:r>
                                          <a:rPr lang="en-US" altLang="zh-TW" sz="2000" i="1">
                                            <a:latin typeface="Cambria Math" panose="02040503050406030204" pitchFamily="18" charset="0"/>
                                          </a:rPr>
                                          <m:t>−</m:t>
                                        </m:r>
                                        <m:r>
                                          <a:rPr lang="en-US" altLang="zh-TW" sz="2000" i="1">
                                            <a:latin typeface="Cambria Math" panose="02040503050406030204" pitchFamily="18" charset="0"/>
                                          </a:rPr>
                                          <m:t>𝑖</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𝑗</m:t>
                                        </m:r>
                                      </m:sub>
                                    </m:sSub>
                                    <m:r>
                                      <a:rPr lang="en-US" altLang="zh-TW" sz="2000" i="1">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i="1">
                                            <a:latin typeface="Cambria Math" panose="02040503050406030204" pitchFamily="18" charset="0"/>
                                          </a:rPr>
                                          <m:t>𝑡</m:t>
                                        </m:r>
                                        <m:r>
                                          <a:rPr lang="en-US" altLang="zh-TW" sz="2000" i="1">
                                            <a:latin typeface="Cambria Math" panose="02040503050406030204" pitchFamily="18" charset="0"/>
                                          </a:rPr>
                                          <m:t>−</m:t>
                                        </m:r>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𝑝</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𝑗</m:t>
                                        </m:r>
                                      </m:sub>
                                    </m:sSub>
                                    <m:r>
                                      <a:rPr lang="en-US" altLang="zh-TW" sz="2000" i="1">
                                        <a:latin typeface="Cambria Math" panose="02040503050406030204" pitchFamily="18" charset="0"/>
                                      </a:rPr>
                                      <m:t>)</m:t>
                                    </m:r>
                                  </m:e>
                                  <m:sup>
                                    <m:r>
                                      <a:rPr lang="en-US" altLang="zh-TW" sz="2000" b="0" i="1" dirty="0" smtClean="0">
                                        <a:latin typeface="Cambria Math" panose="02040503050406030204" pitchFamily="18" charset="0"/>
                                        <a:ea typeface="微軟正黑體" panose="020B0604030504040204" pitchFamily="34" charset="-120"/>
                                      </a:rPr>
                                      <m:t>2</m:t>
                                    </m:r>
                                  </m:sup>
                                </m:sSup>
                              </m:e>
                            </m:nary>
                          </m:e>
                        </m:rad>
                      </m:e>
                    </m:nary>
                  </m:oMath>
                </a14:m>
                <a:endParaRPr lang="en-US" altLang="zh-TW" sz="2000" dirty="0">
                  <a:latin typeface="微軟正黑體" panose="020B0604030504040204" pitchFamily="34" charset="-120"/>
                  <a:ea typeface="微軟正黑體" panose="020B0604030504040204" pitchFamily="34" charset="-120"/>
                </a:endParaRPr>
              </a:p>
            </p:txBody>
          </p:sp>
        </mc:Choice>
        <mc:Fallback xmlns="">
          <p:sp>
            <p:nvSpPr>
              <p:cNvPr id="14" name="副標題 2">
                <a:extLst>
                  <a:ext uri="{FF2B5EF4-FFF2-40B4-BE49-F238E27FC236}">
                    <a16:creationId xmlns:a16="http://schemas.microsoft.com/office/drawing/2014/main" id="{DE191A3B-BB71-46B1-B504-584CF67BA534}"/>
                  </a:ext>
                </a:extLst>
              </p:cNvPr>
              <p:cNvSpPr txBox="1">
                <a:spLocks noRot="1" noChangeAspect="1" noMove="1" noResize="1" noEditPoints="1" noAdjustHandles="1" noChangeArrowheads="1" noChangeShapeType="1" noTextEdit="1"/>
              </p:cNvSpPr>
              <p:nvPr/>
            </p:nvSpPr>
            <p:spPr>
              <a:xfrm>
                <a:off x="748740" y="1955658"/>
                <a:ext cx="7309407" cy="1728495"/>
              </a:xfrm>
              <a:prstGeom prst="rect">
                <a:avLst/>
              </a:prstGeom>
              <a:blipFill>
                <a:blip r:embed="rId3"/>
                <a:stretch>
                  <a:fillRect l="-1168" t="-424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副標題 2">
                <a:extLst>
                  <a:ext uri="{FF2B5EF4-FFF2-40B4-BE49-F238E27FC236}">
                    <a16:creationId xmlns:a16="http://schemas.microsoft.com/office/drawing/2014/main" id="{9B0B659D-2426-41FF-B67B-6970E905E6B5}"/>
                  </a:ext>
                </a:extLst>
              </p:cNvPr>
              <p:cNvSpPr txBox="1">
                <a:spLocks/>
              </p:cNvSpPr>
              <p:nvPr/>
            </p:nvSpPr>
            <p:spPr>
              <a:xfrm>
                <a:off x="748739" y="4441611"/>
                <a:ext cx="7309407"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mj-lt"/>
                  <a:buAutoNum type="arabicPeriod" startAt="2"/>
                </a:pPr>
                <a:r>
                  <a:rPr lang="zh-TW" altLang="en-US" sz="2000" dirty="0">
                    <a:latin typeface="微軟正黑體" panose="020B0604030504040204" pitchFamily="34" charset="-120"/>
                    <a:ea typeface="微軟正黑體" panose="020B0604030504040204" pitchFamily="34" charset="-120"/>
                  </a:rPr>
                  <a:t>單變量一階差分量距離：計算兩多變量</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間的一階差分後的歐式距離</a:t>
                </a:r>
                <a:br>
                  <a:rPr lang="en-US" altLang="zh-TW" sz="2000" dirty="0">
                    <a:latin typeface="微軟正黑體" panose="020B0604030504040204" pitchFamily="34" charset="-120"/>
                    <a:ea typeface="微軟正黑體" panose="020B0604030504040204" pitchFamily="34" charset="-120"/>
                  </a:rPr>
                </a:br>
                <a14:m>
                  <m:oMath xmlns:m="http://schemas.openxmlformats.org/officeDocument/2006/math">
                    <m:r>
                      <m:rPr>
                        <m:sty m:val="p"/>
                      </m:rPr>
                      <a:rPr lang="en-US" altLang="zh-TW" sz="2000" i="1" dirty="0">
                        <a:latin typeface="Cambria Math" panose="02040503050406030204" pitchFamily="18" charset="0"/>
                        <a:ea typeface="微軟正黑體" panose="020B0604030504040204" pitchFamily="34" charset="-120"/>
                      </a:rPr>
                      <m:t>D</m:t>
                    </m:r>
                    <m:d>
                      <m:dPr>
                        <m:ctrlPr>
                          <a:rPr lang="en-US" altLang="zh-TW" sz="2000" i="1" dirty="0" smtClean="0">
                            <a:latin typeface="Cambria Math" panose="02040503050406030204" pitchFamily="18" charset="0"/>
                            <a:ea typeface="微軟正黑體" panose="020B0604030504040204" pitchFamily="34" charset="-120"/>
                          </a:rPr>
                        </m:ctrlPr>
                      </m:dPr>
                      <m:e>
                        <m:sSub>
                          <m:sSubPr>
                            <m:ctrlPr>
                              <a:rPr lang="en-US" altLang="zh-TW" sz="2000" i="1" dirty="0" smtClean="0">
                                <a:latin typeface="Cambria Math" panose="02040503050406030204" pitchFamily="18" charset="0"/>
                                <a:ea typeface="微軟正黑體" panose="020B0604030504040204" pitchFamily="34" charset="-120"/>
                              </a:rPr>
                            </m:ctrlPr>
                          </m:sSubPr>
                          <m:e>
                            <m:r>
                              <m:rPr>
                                <m:sty m:val="p"/>
                              </m:rPr>
                              <a:rPr lang="en-US" altLang="zh-TW" sz="2000" i="1" dirty="0">
                                <a:latin typeface="Cambria Math" panose="02040503050406030204" pitchFamily="18" charset="0"/>
                                <a:ea typeface="微軟正黑體" panose="020B0604030504040204" pitchFamily="34" charset="-120"/>
                              </a:rPr>
                              <m:t>P</m:t>
                            </m:r>
                            <m:r>
                              <a:rPr lang="en-US" altLang="zh-TW" sz="2000" b="0" i="1" dirty="0" smtClean="0">
                                <a:latin typeface="Cambria Math" panose="02040503050406030204" pitchFamily="18" charset="0"/>
                                <a:ea typeface="微軟正黑體" panose="020B0604030504040204" pitchFamily="34" charset="-120"/>
                              </a:rPr>
                              <m:t>′</m:t>
                            </m:r>
                          </m:e>
                          <m:sub>
                            <m:r>
                              <a:rPr lang="en-US" altLang="zh-TW" sz="2000" b="0" i="1" dirty="0" smtClean="0">
                                <a:latin typeface="Cambria Math" panose="02040503050406030204" pitchFamily="18" charset="0"/>
                                <a:ea typeface="微軟正黑體" panose="020B0604030504040204" pitchFamily="34" charset="-120"/>
                              </a:rPr>
                              <m:t>𝑡</m:t>
                            </m:r>
                          </m:sub>
                        </m:sSub>
                        <m:r>
                          <a:rPr lang="en-US" altLang="zh-TW" sz="2000" b="0" i="1" dirty="0" smtClean="0">
                            <a:latin typeface="Cambria Math" panose="02040503050406030204" pitchFamily="18" charset="0"/>
                            <a:ea typeface="微軟正黑體" panose="020B0604030504040204" pitchFamily="34" charset="-120"/>
                          </a:rPr>
                          <m:t>,</m:t>
                        </m:r>
                        <m:r>
                          <a:rPr lang="en-US" altLang="zh-TW" sz="2000" b="0" i="1" dirty="0" smtClean="0">
                            <a:latin typeface="Cambria Math" panose="02040503050406030204" pitchFamily="18" charset="0"/>
                            <a:ea typeface="微軟正黑體" panose="020B0604030504040204" pitchFamily="34" charset="-120"/>
                          </a:rPr>
                          <m:t>𝑃</m:t>
                        </m:r>
                        <m:r>
                          <a:rPr lang="en-US" altLang="zh-TW" sz="2000" b="0" i="1" dirty="0" smtClean="0">
                            <a:latin typeface="Cambria Math" panose="02040503050406030204" pitchFamily="18" charset="0"/>
                            <a:ea typeface="微軟正黑體" panose="020B0604030504040204" pitchFamily="34" charset="-120"/>
                          </a:rPr>
                          <m:t>1′</m:t>
                        </m:r>
                      </m:e>
                    </m:d>
                    <m:r>
                      <a:rPr lang="en-US" altLang="zh-TW" sz="2000" b="0" i="1" dirty="0" smtClean="0">
                        <a:latin typeface="Cambria Math" panose="02040503050406030204" pitchFamily="18" charset="0"/>
                        <a:ea typeface="微軟正黑體" panose="020B0604030504040204" pitchFamily="34" charset="-120"/>
                      </a:rPr>
                      <m:t>=</m:t>
                    </m:r>
                    <m:nary>
                      <m:naryPr>
                        <m:chr m:val="∑"/>
                        <m:ctrlPr>
                          <a:rPr lang="en-US" altLang="zh-TW" sz="2000" b="0" i="1" dirty="0" smtClean="0">
                            <a:latin typeface="Cambria Math" panose="02040503050406030204" pitchFamily="18" charset="0"/>
                            <a:ea typeface="微軟正黑體" panose="020B0604030504040204" pitchFamily="34" charset="-120"/>
                          </a:rPr>
                        </m:ctrlPr>
                      </m:naryPr>
                      <m:sub>
                        <m:r>
                          <m:rPr>
                            <m:brk m:alnAt="23"/>
                          </m:rPr>
                          <a:rPr lang="en-US" altLang="zh-TW" sz="2000" b="0" i="1" dirty="0" smtClean="0">
                            <a:latin typeface="Cambria Math" panose="02040503050406030204" pitchFamily="18" charset="0"/>
                            <a:ea typeface="微軟正黑體" panose="020B0604030504040204" pitchFamily="34" charset="-120"/>
                          </a:rPr>
                          <m:t>𝑖</m:t>
                        </m:r>
                        <m:r>
                          <a:rPr lang="en-US" altLang="zh-TW" sz="2000" b="0" i="1" dirty="0" smtClean="0">
                            <a:latin typeface="Cambria Math" panose="02040503050406030204" pitchFamily="18" charset="0"/>
                            <a:ea typeface="微軟正黑體" panose="020B0604030504040204" pitchFamily="34" charset="-120"/>
                          </a:rPr>
                          <m:t>=1</m:t>
                        </m:r>
                      </m:sub>
                      <m:sup>
                        <m:r>
                          <a:rPr lang="en-US" altLang="zh-TW" sz="2000" b="0" i="1" dirty="0" smtClean="0">
                            <a:latin typeface="Cambria Math" panose="02040503050406030204" pitchFamily="18" charset="0"/>
                            <a:ea typeface="微軟正黑體" panose="020B0604030504040204" pitchFamily="34" charset="-120"/>
                          </a:rPr>
                          <m:t>𝑞</m:t>
                        </m:r>
                        <m:r>
                          <a:rPr lang="en-US" altLang="zh-TW" sz="2000" b="0" i="1" dirty="0" smtClean="0">
                            <a:latin typeface="Cambria Math" panose="02040503050406030204" pitchFamily="18" charset="0"/>
                            <a:ea typeface="微軟正黑體" panose="020B0604030504040204" pitchFamily="34" charset="-120"/>
                          </a:rPr>
                          <m:t>′</m:t>
                        </m:r>
                      </m:sup>
                      <m:e>
                        <m:rad>
                          <m:radPr>
                            <m:degHide m:val="on"/>
                            <m:ctrlPr>
                              <a:rPr lang="en-US" altLang="zh-TW" sz="2000" b="0" i="1" dirty="0" smtClean="0">
                                <a:latin typeface="Cambria Math" panose="02040503050406030204" pitchFamily="18" charset="0"/>
                                <a:ea typeface="微軟正黑體" panose="020B0604030504040204" pitchFamily="34" charset="-120"/>
                              </a:rPr>
                            </m:ctrlPr>
                          </m:radPr>
                          <m:deg/>
                          <m:e>
                            <m:nary>
                              <m:naryPr>
                                <m:chr m:val="∑"/>
                                <m:ctrlPr>
                                  <a:rPr lang="en-US" altLang="zh-TW" sz="2000" b="0" i="1" dirty="0" smtClean="0">
                                    <a:latin typeface="Cambria Math" panose="02040503050406030204" pitchFamily="18" charset="0"/>
                                    <a:ea typeface="微軟正黑體" panose="020B0604030504040204" pitchFamily="34" charset="-120"/>
                                  </a:rPr>
                                </m:ctrlPr>
                              </m:naryPr>
                              <m:sub>
                                <m:r>
                                  <m:rPr>
                                    <m:brk m:alnAt="23"/>
                                  </m:rPr>
                                  <a:rPr lang="en-US" altLang="zh-TW" sz="2000" b="0" i="1" dirty="0" smtClean="0">
                                    <a:latin typeface="Cambria Math" panose="02040503050406030204" pitchFamily="18" charset="0"/>
                                    <a:ea typeface="微軟正黑體" panose="020B0604030504040204" pitchFamily="34" charset="-120"/>
                                  </a:rPr>
                                  <m:t>𝑗</m:t>
                                </m:r>
                                <m:r>
                                  <a:rPr lang="en-US" altLang="zh-TW" sz="2000" b="0" i="1" dirty="0" smtClean="0">
                                    <a:latin typeface="Cambria Math" panose="02040503050406030204" pitchFamily="18" charset="0"/>
                                    <a:ea typeface="微軟正黑體" panose="020B0604030504040204" pitchFamily="34" charset="-120"/>
                                  </a:rPr>
                                  <m:t>=1</m:t>
                                </m:r>
                              </m:sub>
                              <m:sup>
                                <m:r>
                                  <a:rPr lang="en-US" altLang="zh-TW" sz="2000" b="0" i="1" dirty="0" smtClean="0">
                                    <a:latin typeface="Cambria Math" panose="02040503050406030204" pitchFamily="18" charset="0"/>
                                    <a:ea typeface="微軟正黑體" panose="020B0604030504040204" pitchFamily="34" charset="-120"/>
                                  </a:rPr>
                                  <m:t>𝑑</m:t>
                                </m:r>
                              </m:sup>
                              <m:e>
                                <m:sSup>
                                  <m:sSupPr>
                                    <m:ctrlPr>
                                      <a:rPr lang="en-US" altLang="zh-TW" sz="2000" b="0" i="1" dirty="0" smtClean="0">
                                        <a:latin typeface="Cambria Math" panose="02040503050406030204" pitchFamily="18" charset="0"/>
                                        <a:ea typeface="微軟正黑體" panose="020B0604030504040204" pitchFamily="34" charset="-120"/>
                                      </a:rPr>
                                    </m:ctrlPr>
                                  </m:sSupPr>
                                  <m:e>
                                    <m:r>
                                      <a:rPr lang="en-US" altLang="zh-TW" sz="200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𝑥</m:t>
                                        </m:r>
                                        <m:r>
                                          <a:rPr lang="en-US" altLang="zh-TW" sz="2000" b="0" i="1" smtClean="0">
                                            <a:latin typeface="Cambria Math" panose="02040503050406030204" pitchFamily="18" charset="0"/>
                                          </a:rPr>
                                          <m:t>′</m:t>
                                        </m:r>
                                      </m:e>
                                      <m:sub>
                                        <m:r>
                                          <a:rPr lang="en-US" altLang="zh-TW" sz="2000" i="1">
                                            <a:latin typeface="Cambria Math" panose="02040503050406030204" pitchFamily="18" charset="0"/>
                                          </a:rPr>
                                          <m:t>𝑡</m:t>
                                        </m:r>
                                        <m:r>
                                          <a:rPr lang="en-US" altLang="zh-TW" sz="2000" i="1">
                                            <a:latin typeface="Cambria Math" panose="02040503050406030204" pitchFamily="18" charset="0"/>
                                          </a:rPr>
                                          <m:t>−</m:t>
                                        </m:r>
                                        <m:r>
                                          <a:rPr lang="en-US" altLang="zh-TW" sz="2000" i="1">
                                            <a:latin typeface="Cambria Math" panose="02040503050406030204" pitchFamily="18" charset="0"/>
                                          </a:rPr>
                                          <m:t>𝑖</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𝑗</m:t>
                                        </m:r>
                                      </m:sub>
                                    </m:sSub>
                                    <m:r>
                                      <a:rPr lang="en-US" altLang="zh-TW" sz="2000" i="1">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𝑥</m:t>
                                        </m:r>
                                        <m:r>
                                          <a:rPr lang="en-US" altLang="zh-TW" sz="2000" b="0" i="1" smtClean="0">
                                            <a:latin typeface="Cambria Math" panose="02040503050406030204" pitchFamily="18" charset="0"/>
                                          </a:rPr>
                                          <m:t>′</m:t>
                                        </m:r>
                                      </m:e>
                                      <m:sub>
                                        <m:r>
                                          <a:rPr lang="en-US" altLang="zh-TW" sz="2000" i="1">
                                            <a:latin typeface="Cambria Math" panose="02040503050406030204" pitchFamily="18" charset="0"/>
                                          </a:rPr>
                                          <m:t>𝑡</m:t>
                                        </m:r>
                                        <m:r>
                                          <a:rPr lang="en-US" altLang="zh-TW" sz="2000" i="1">
                                            <a:latin typeface="Cambria Math" panose="02040503050406030204" pitchFamily="18" charset="0"/>
                                          </a:rPr>
                                          <m:t>−</m:t>
                                        </m:r>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𝑝</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𝑗</m:t>
                                        </m:r>
                                      </m:sub>
                                    </m:sSub>
                                    <m:r>
                                      <a:rPr lang="en-US" altLang="zh-TW" sz="2000" i="1">
                                        <a:latin typeface="Cambria Math" panose="02040503050406030204" pitchFamily="18" charset="0"/>
                                      </a:rPr>
                                      <m:t>)</m:t>
                                    </m:r>
                                  </m:e>
                                  <m:sup>
                                    <m:r>
                                      <a:rPr lang="en-US" altLang="zh-TW" sz="2000" b="0" i="1" dirty="0" smtClean="0">
                                        <a:latin typeface="Cambria Math" panose="02040503050406030204" pitchFamily="18" charset="0"/>
                                        <a:ea typeface="微軟正黑體" panose="020B0604030504040204" pitchFamily="34" charset="-120"/>
                                      </a:rPr>
                                      <m:t>2</m:t>
                                    </m:r>
                                  </m:sup>
                                </m:sSup>
                              </m:e>
                            </m:nary>
                          </m:e>
                        </m:rad>
                      </m:e>
                    </m:nary>
                  </m:oMath>
                </a14:m>
                <a:endParaRPr lang="en-US" altLang="zh-TW" sz="2000" dirty="0">
                  <a:latin typeface="微軟正黑體" panose="020B0604030504040204" pitchFamily="34" charset="-120"/>
                  <a:ea typeface="微軟正黑體" panose="020B0604030504040204" pitchFamily="34" charset="-120"/>
                </a:endParaRPr>
              </a:p>
            </p:txBody>
          </p:sp>
        </mc:Choice>
        <mc:Fallback xmlns="">
          <p:sp>
            <p:nvSpPr>
              <p:cNvPr id="16" name="副標題 2">
                <a:extLst>
                  <a:ext uri="{FF2B5EF4-FFF2-40B4-BE49-F238E27FC236}">
                    <a16:creationId xmlns:a16="http://schemas.microsoft.com/office/drawing/2014/main" id="{9B0B659D-2426-41FF-B67B-6970E905E6B5}"/>
                  </a:ext>
                </a:extLst>
              </p:cNvPr>
              <p:cNvSpPr txBox="1">
                <a:spLocks noRot="1" noChangeAspect="1" noMove="1" noResize="1" noEditPoints="1" noAdjustHandles="1" noChangeArrowheads="1" noChangeShapeType="1" noTextEdit="1"/>
              </p:cNvSpPr>
              <p:nvPr/>
            </p:nvSpPr>
            <p:spPr>
              <a:xfrm>
                <a:off x="748739" y="4441611"/>
                <a:ext cx="7309407" cy="1655762"/>
              </a:xfrm>
              <a:prstGeom prst="rect">
                <a:avLst/>
              </a:prstGeom>
              <a:blipFill>
                <a:blip r:embed="rId4"/>
                <a:stretch>
                  <a:fillRect l="-1001" t="-5904" r="-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DDF41B35-B658-429A-9BFC-03344AD38FFC}"/>
                  </a:ext>
                </a:extLst>
              </p:cNvPr>
              <p:cNvSpPr txBox="1"/>
              <p:nvPr/>
            </p:nvSpPr>
            <p:spPr>
              <a:xfrm>
                <a:off x="748741" y="1071200"/>
                <a:ext cx="8985808" cy="707886"/>
              </a:xfrm>
              <a:prstGeom prst="rect">
                <a:avLst/>
              </a:prstGeom>
              <a:noFill/>
            </p:spPr>
            <p:txBody>
              <a:bodyPr wrap="square">
                <a:spAutoFit/>
              </a:bodyPr>
              <a:lstStyle/>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p</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index</a:t>
                </a:r>
                <a:r>
                  <a:rPr lang="zh-TW" altLang="en-US" sz="2000" dirty="0">
                    <a:latin typeface="微軟正黑體" panose="020B0604030504040204" pitchFamily="34" charset="-120"/>
                    <a:ea typeface="微軟正黑體" panose="020B0604030504040204" pitchFamily="34" charset="-120"/>
                  </a:rPr>
                  <a:t>（與</a:t>
                </a:r>
                <a14:m>
                  <m:oMath xmlns:m="http://schemas.openxmlformats.org/officeDocument/2006/math">
                    <m:sSub>
                      <m:sSubPr>
                        <m:ctrlPr>
                          <a:rPr lang="en-US" altLang="zh-TW" sz="2000" b="0" i="1" kern="1200" smtClean="0">
                            <a:solidFill>
                              <a:srgbClr val="000000"/>
                            </a:solidFill>
                            <a:effectLst/>
                            <a:latin typeface="Cambria Math" panose="02040503050406030204" pitchFamily="18" charset="0"/>
                            <a:ea typeface="微軟正黑體" panose="020B0604030504040204" pitchFamily="34" charset="-120"/>
                          </a:rPr>
                        </m:ctrlPr>
                      </m:sSubPr>
                      <m:e>
                        <m:r>
                          <m:rPr>
                            <m:sty m:val="p"/>
                          </m:rPr>
                          <a:rPr lang="en-US" altLang="zh-TW" sz="2000" i="1" kern="1200">
                            <a:solidFill>
                              <a:srgbClr val="000000"/>
                            </a:solidFill>
                            <a:effectLst/>
                            <a:latin typeface="Cambria Math" panose="02040503050406030204" pitchFamily="18" charset="0"/>
                            <a:ea typeface="微軟正黑體" panose="020B0604030504040204" pitchFamily="34" charset="-120"/>
                          </a:rPr>
                          <m:t>Y</m:t>
                        </m:r>
                      </m:e>
                      <m:sub>
                        <m:r>
                          <a:rPr lang="en-US" altLang="zh-TW" sz="2000" b="0" i="1" kern="1200">
                            <a:solidFill>
                              <a:srgbClr val="000000"/>
                            </a:solidFill>
                            <a:effectLst/>
                            <a:latin typeface="Cambria Math" panose="02040503050406030204" pitchFamily="18" charset="0"/>
                            <a:ea typeface="微軟正黑體" panose="020B0604030504040204" pitchFamily="34" charset="-120"/>
                          </a:rPr>
                          <m:t>𝑡</m:t>
                        </m:r>
                      </m:sub>
                    </m:sSub>
                    <m:r>
                      <a:rPr lang="en-US" altLang="zh-TW" sz="2000" b="0" i="1" kern="1200">
                        <a:solidFill>
                          <a:srgbClr val="000000"/>
                        </a:solidFill>
                        <a:effectLst/>
                        <a:latin typeface="Cambria Math" panose="02040503050406030204" pitchFamily="18" charset="0"/>
                        <a:ea typeface="微軟正黑體" panose="020B0604030504040204" pitchFamily="34" charset="-120"/>
                      </a:rPr>
                      <m:t> </m:t>
                    </m:r>
                  </m:oMath>
                </a14:m>
                <a:r>
                  <a:rPr lang="zh-TW" altLang="en-US" sz="2000" dirty="0">
                    <a:latin typeface="微軟正黑體" panose="020B0604030504040204" pitchFamily="34" charset="-120"/>
                    <a:ea typeface="微軟正黑體" panose="020B0604030504040204" pitchFamily="34" charset="-120"/>
                  </a:rPr>
                  <a:t>之間的</a:t>
                </a:r>
                <a:r>
                  <a:rPr lang="en-US" altLang="zh-TW" sz="2000" dirty="0">
                    <a:latin typeface="微軟正黑體" panose="020B0604030504040204" pitchFamily="34" charset="-120"/>
                    <a:ea typeface="微軟正黑體" panose="020B0604030504040204" pitchFamily="34" charset="-120"/>
                  </a:rPr>
                  <a:t>index</a:t>
                </a:r>
                <a:r>
                  <a:rPr lang="zh-TW" altLang="en-US" sz="2000" dirty="0">
                    <a:latin typeface="微軟正黑體" panose="020B0604030504040204" pitchFamily="34" charset="-120"/>
                    <a:ea typeface="微軟正黑體" panose="020B0604030504040204" pitchFamily="34" charset="-120"/>
                  </a:rPr>
                  <a:t>差），</a:t>
                </a:r>
                <a:r>
                  <a:rPr lang="en-US" altLang="zh-TW" sz="2000" dirty="0">
                    <a:latin typeface="微軟正黑體" panose="020B0604030504040204" pitchFamily="34" charset="-120"/>
                    <a:ea typeface="微軟正黑體" panose="020B0604030504040204" pitchFamily="34" charset="-120"/>
                  </a:rPr>
                  <a:t>d</a:t>
                </a:r>
                <a:r>
                  <a:rPr lang="zh-TW" altLang="en-US" sz="2000" dirty="0">
                    <a:latin typeface="微軟正黑體" panose="020B0604030504040204" pitchFamily="34" charset="-120"/>
                    <a:ea typeface="微軟正黑體" panose="020B0604030504040204" pitchFamily="34" charset="-120"/>
                  </a:rPr>
                  <a:t>為資料的維度，</a:t>
                </a:r>
                <a:r>
                  <a:rPr lang="en-US" altLang="zh-TW" sz="2000" dirty="0">
                    <a:latin typeface="微軟正黑體" panose="020B0604030504040204" pitchFamily="34" charset="-120"/>
                    <a:ea typeface="微軟正黑體" panose="020B0604030504040204" pitchFamily="34" charset="-120"/>
                  </a:rPr>
                  <a:t>q</a:t>
                </a:r>
                <a:r>
                  <a:rPr lang="zh-TW" altLang="en-US" sz="2000" dirty="0">
                    <a:latin typeface="微軟正黑體" panose="020B0604030504040204" pitchFamily="34" charset="-120"/>
                    <a:ea typeface="微軟正黑體" panose="020B0604030504040204" pitchFamily="34" charset="-120"/>
                  </a:rPr>
                  <a:t>為資料長度（延遲</a:t>
                </a:r>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14:m>
                  <m:oMath xmlns:m="http://schemas.openxmlformats.org/officeDocument/2006/math">
                    <m:sSub>
                      <m:sSubPr>
                        <m:ctrlPr>
                          <a:rPr lang="en-US" altLang="zh-TW" sz="2000" i="1" dirty="0" smtClean="0">
                            <a:latin typeface="Cambria Math" panose="02040503050406030204" pitchFamily="18" charset="0"/>
                            <a:ea typeface="微軟正黑體" panose="020B0604030504040204" pitchFamily="34" charset="-120"/>
                          </a:rPr>
                        </m:ctrlPr>
                      </m:sSubPr>
                      <m:e>
                        <m:r>
                          <m:rPr>
                            <m:sty m:val="p"/>
                          </m:rPr>
                          <a:rPr lang="en-US" altLang="zh-TW" sz="2000" i="1" dirty="0">
                            <a:latin typeface="Cambria Math" panose="02040503050406030204" pitchFamily="18" charset="0"/>
                            <a:ea typeface="微軟正黑體" panose="020B0604030504040204" pitchFamily="34" charset="-120"/>
                          </a:rPr>
                          <m:t>P</m:t>
                        </m:r>
                      </m:e>
                      <m:sub>
                        <m:r>
                          <a:rPr lang="en-US" altLang="zh-TW" sz="2000" b="0" i="1" dirty="0" smtClean="0">
                            <a:latin typeface="Cambria Math" panose="02040503050406030204" pitchFamily="18" charset="0"/>
                            <a:ea typeface="微軟正黑體" panose="020B0604030504040204" pitchFamily="34" charset="-120"/>
                          </a:rPr>
                          <m:t>𝑡</m:t>
                        </m:r>
                        <m:r>
                          <a:rPr lang="en-US" altLang="zh-TW" sz="2000" b="0" i="1" dirty="0" smtClean="0">
                            <a:latin typeface="Cambria Math" panose="02040503050406030204" pitchFamily="18" charset="0"/>
                            <a:ea typeface="微軟正黑體" panose="020B0604030504040204" pitchFamily="34" charset="-120"/>
                          </a:rPr>
                          <m:t> </m:t>
                        </m:r>
                      </m:sub>
                    </m:sSub>
                  </m:oMath>
                </a14:m>
                <a:r>
                  <a:rPr lang="zh-TW" altLang="en-US" sz="2000" dirty="0">
                    <a:latin typeface="微軟正黑體" panose="020B0604030504040204" pitchFamily="34" charset="-120"/>
                    <a:ea typeface="微軟正黑體" panose="020B0604030504040204" pitchFamily="34" charset="-120"/>
                  </a:rPr>
                  <a:t>代表欲預測的資料（</a:t>
                </a:r>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m:rPr>
                            <m:sty m:val="p"/>
                          </m:rPr>
                          <a:rPr lang="en-US" altLang="zh-TW" sz="2000" i="1">
                            <a:latin typeface="Cambria Math" panose="02040503050406030204" pitchFamily="18" charset="0"/>
                          </a:rPr>
                          <m:t>Y</m:t>
                        </m:r>
                      </m:e>
                      <m:sub>
                        <m:r>
                          <a:rPr lang="en-US" altLang="zh-TW" sz="2000" i="1">
                            <a:latin typeface="Cambria Math" panose="02040503050406030204" pitchFamily="18" charset="0"/>
                          </a:rPr>
                          <m:t>𝑡</m:t>
                        </m:r>
                      </m:sub>
                    </m:sSub>
                    <m:r>
                      <a:rPr lang="en-US" altLang="zh-TW" sz="2000" i="1">
                        <a:latin typeface="Cambria Math" panose="02040503050406030204" pitchFamily="18" charset="0"/>
                      </a:rPr>
                      <m:t> </m:t>
                    </m:r>
                  </m:oMath>
                </a14:m>
                <a:r>
                  <a:rPr lang="zh-TW" altLang="en-US" sz="2000" dirty="0">
                    <a:latin typeface="微軟正黑體" panose="020B0604030504040204" pitchFamily="34" charset="-120"/>
                    <a:ea typeface="微軟正黑體" panose="020B0604030504040204" pitchFamily="34" charset="-120"/>
                  </a:rPr>
                  <a:t>），</a:t>
                </a:r>
                <a:r>
                  <a:rPr lang="en-US" altLang="zh-TW" sz="2000" dirty="0"/>
                  <a:t> </a:t>
                </a:r>
                <a14:m>
                  <m:oMath xmlns:m="http://schemas.openxmlformats.org/officeDocument/2006/math">
                    <m:r>
                      <a:rPr lang="en-US" altLang="zh-TW" sz="2000" i="1">
                        <a:latin typeface="Cambria Math" panose="02040503050406030204" pitchFamily="18" charset="0"/>
                      </a:rPr>
                      <m:t>𝑃</m:t>
                    </m:r>
                    <m:r>
                      <a:rPr lang="en-US" altLang="zh-TW" sz="2000" i="1">
                        <a:latin typeface="Cambria Math" panose="02040503050406030204" pitchFamily="18" charset="0"/>
                      </a:rPr>
                      <m:t>1</m:t>
                    </m:r>
                    <m:r>
                      <a:rPr lang="zh-TW" altLang="en-US" sz="2000" i="1" smtClean="0">
                        <a:latin typeface="Cambria Math" panose="02040503050406030204" pitchFamily="18" charset="0"/>
                      </a:rPr>
                      <m:t>：</m:t>
                    </m:r>
                  </m:oMath>
                </a14:m>
                <a:r>
                  <a:rPr lang="zh-TW" altLang="en-US" sz="2000" dirty="0">
                    <a:latin typeface="微軟正黑體" panose="020B0604030504040204" pitchFamily="34" charset="-120"/>
                    <a:ea typeface="微軟正黑體" panose="020B0604030504040204" pitchFamily="34" charset="-120"/>
                  </a:rPr>
                  <a:t>則為與</a:t>
                </a:r>
                <a14:m>
                  <m:oMath xmlns:m="http://schemas.openxmlformats.org/officeDocument/2006/math">
                    <m:sSub>
                      <m:sSubPr>
                        <m:ctrlPr>
                          <a:rPr lang="en-US" altLang="zh-TW" sz="2000" i="1" dirty="0" smtClean="0">
                            <a:latin typeface="Cambria Math" panose="02040503050406030204" pitchFamily="18" charset="0"/>
                            <a:ea typeface="微軟正黑體" panose="020B0604030504040204" pitchFamily="34" charset="-120"/>
                          </a:rPr>
                        </m:ctrlPr>
                      </m:sSubPr>
                      <m:e>
                        <m:r>
                          <m:rPr>
                            <m:sty m:val="p"/>
                          </m:rPr>
                          <a:rPr lang="en-US" altLang="zh-TW" sz="2000" i="1" dirty="0">
                            <a:latin typeface="Cambria Math" panose="02040503050406030204" pitchFamily="18" charset="0"/>
                            <a:ea typeface="微軟正黑體" panose="020B0604030504040204" pitchFamily="34" charset="-120"/>
                          </a:rPr>
                          <m:t>P</m:t>
                        </m:r>
                      </m:e>
                      <m:sub>
                        <m:r>
                          <a:rPr lang="en-US" altLang="zh-TW" sz="2000" b="0" i="1" dirty="0" smtClean="0">
                            <a:latin typeface="Cambria Math" panose="02040503050406030204" pitchFamily="18" charset="0"/>
                            <a:ea typeface="微軟正黑體" panose="020B0604030504040204" pitchFamily="34" charset="-120"/>
                          </a:rPr>
                          <m:t>𝑡</m:t>
                        </m:r>
                        <m:r>
                          <a:rPr lang="en-US" altLang="zh-TW" sz="2000" b="0" i="1" dirty="0" smtClean="0">
                            <a:latin typeface="Cambria Math" panose="02040503050406030204" pitchFamily="18" charset="0"/>
                            <a:ea typeface="微軟正黑體" panose="020B0604030504040204" pitchFamily="34" charset="-120"/>
                          </a:rPr>
                          <m:t> </m:t>
                        </m:r>
                      </m:sub>
                    </m:sSub>
                  </m:oMath>
                </a14:m>
                <a:r>
                  <a:rPr lang="zh-TW" altLang="en-US" sz="2000" dirty="0">
                    <a:latin typeface="微軟正黑體" panose="020B0604030504040204" pitchFamily="34" charset="-120"/>
                    <a:ea typeface="微軟正黑體" panose="020B0604030504040204" pitchFamily="34" charset="-120"/>
                  </a:rPr>
                  <a:t>對比的資料</a:t>
                </a:r>
                <a:endParaRPr lang="en-US" altLang="zh-TW" sz="2000" dirty="0">
                  <a:latin typeface="微軟正黑體" panose="020B0604030504040204" pitchFamily="34" charset="-120"/>
                  <a:ea typeface="微軟正黑體" panose="020B0604030504040204" pitchFamily="34" charset="-120"/>
                </a:endParaRPr>
              </a:p>
            </p:txBody>
          </p:sp>
        </mc:Choice>
        <mc:Fallback xmlns="">
          <p:sp>
            <p:nvSpPr>
              <p:cNvPr id="18" name="文字方塊 17">
                <a:extLst>
                  <a:ext uri="{FF2B5EF4-FFF2-40B4-BE49-F238E27FC236}">
                    <a16:creationId xmlns:a16="http://schemas.microsoft.com/office/drawing/2014/main" id="{DDF41B35-B658-429A-9BFC-03344AD38FFC}"/>
                  </a:ext>
                </a:extLst>
              </p:cNvPr>
              <p:cNvSpPr txBox="1">
                <a:spLocks noRot="1" noChangeAspect="1" noMove="1" noResize="1" noEditPoints="1" noAdjustHandles="1" noChangeArrowheads="1" noChangeShapeType="1" noTextEdit="1"/>
              </p:cNvSpPr>
              <p:nvPr/>
            </p:nvSpPr>
            <p:spPr>
              <a:xfrm>
                <a:off x="748741" y="1071200"/>
                <a:ext cx="8985808" cy="707886"/>
              </a:xfrm>
              <a:prstGeom prst="rect">
                <a:avLst/>
              </a:prstGeom>
              <a:blipFill>
                <a:blip r:embed="rId5"/>
                <a:stretch>
                  <a:fillRect l="-611" t="-5172" b="-13793"/>
                </a:stretch>
              </a:blipFill>
            </p:spPr>
            <p:txBody>
              <a:bodyPr/>
              <a:lstStyle/>
              <a:p>
                <a:r>
                  <a:rPr lang="zh-TW" altLang="en-US">
                    <a:noFill/>
                  </a:rPr>
                  <a:t> </a:t>
                </a:r>
              </a:p>
            </p:txBody>
          </p:sp>
        </mc:Fallback>
      </mc:AlternateContent>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8388907"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err="1">
                <a:latin typeface="微軟正黑體" panose="020B0604030504040204" pitchFamily="34" charset="-120"/>
                <a:ea typeface="微軟正黑體" panose="020B0604030504040204" pitchFamily="34" charset="-120"/>
              </a:rPr>
              <a:t>kNN</a:t>
            </a:r>
            <a:r>
              <a:rPr lang="zh-TW" altLang="en-US" sz="3200" b="1" dirty="0">
                <a:latin typeface="微軟正黑體" panose="020B0604030504040204" pitchFamily="34" charset="-120"/>
                <a:ea typeface="微軟正黑體" panose="020B0604030504040204" pitchFamily="34" charset="-120"/>
              </a:rPr>
              <a:t>距離的定義（二）</a:t>
            </a:r>
          </a:p>
        </p:txBody>
      </p:sp>
      <p:pic>
        <p:nvPicPr>
          <p:cNvPr id="21" name="圖片 20">
            <a:extLst>
              <a:ext uri="{FF2B5EF4-FFF2-40B4-BE49-F238E27FC236}">
                <a16:creationId xmlns:a16="http://schemas.microsoft.com/office/drawing/2014/main" id="{80008C0C-706B-40AE-8456-1DCBF3A3A5D4}"/>
              </a:ext>
            </a:extLst>
          </p:cNvPr>
          <p:cNvPicPr>
            <a:picLocks noChangeAspect="1"/>
          </p:cNvPicPr>
          <p:nvPr/>
        </p:nvPicPr>
        <p:blipFill rotWithShape="1">
          <a:blip r:embed="rId6"/>
          <a:srcRect t="2818" b="1915"/>
          <a:stretch/>
        </p:blipFill>
        <p:spPr>
          <a:xfrm>
            <a:off x="8450123" y="1955658"/>
            <a:ext cx="3079222" cy="2146442"/>
          </a:xfrm>
          <a:prstGeom prst="rect">
            <a:avLst/>
          </a:prstGeom>
          <a:ln>
            <a:solidFill>
              <a:schemeClr val="tx1"/>
            </a:solidFill>
          </a:ln>
        </p:spPr>
      </p:pic>
      <p:pic>
        <p:nvPicPr>
          <p:cNvPr id="23" name="圖片 22">
            <a:extLst>
              <a:ext uri="{FF2B5EF4-FFF2-40B4-BE49-F238E27FC236}">
                <a16:creationId xmlns:a16="http://schemas.microsoft.com/office/drawing/2014/main" id="{A07AEC34-0371-41DD-A37F-358C1BE8130F}"/>
              </a:ext>
            </a:extLst>
          </p:cNvPr>
          <p:cNvPicPr>
            <a:picLocks noChangeAspect="1"/>
          </p:cNvPicPr>
          <p:nvPr/>
        </p:nvPicPr>
        <p:blipFill>
          <a:blip r:embed="rId7"/>
          <a:stretch>
            <a:fillRect/>
          </a:stretch>
        </p:blipFill>
        <p:spPr>
          <a:xfrm>
            <a:off x="8450123" y="4441611"/>
            <a:ext cx="3078947" cy="2054439"/>
          </a:xfrm>
          <a:prstGeom prst="rect">
            <a:avLst/>
          </a:prstGeom>
          <a:ln>
            <a:solidFill>
              <a:schemeClr val="tx1"/>
            </a:solidFill>
          </a:ln>
        </p:spPr>
      </p:pic>
    </p:spTree>
    <p:extLst>
      <p:ext uri="{BB962C8B-B14F-4D97-AF65-F5344CB8AC3E}">
        <p14:creationId xmlns:p14="http://schemas.microsoft.com/office/powerpoint/2010/main" val="185419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字方塊 17">
            <a:extLst>
              <a:ext uri="{FF2B5EF4-FFF2-40B4-BE49-F238E27FC236}">
                <a16:creationId xmlns:a16="http://schemas.microsoft.com/office/drawing/2014/main" id="{DDF41B35-B658-429A-9BFC-03344AD38FFC}"/>
              </a:ext>
            </a:extLst>
          </p:cNvPr>
          <p:cNvSpPr txBox="1"/>
          <p:nvPr/>
        </p:nvSpPr>
        <p:spPr>
          <a:xfrm>
            <a:off x="748740" y="1071200"/>
            <a:ext cx="10706659" cy="400110"/>
          </a:xfrm>
          <a:prstGeom prst="rect">
            <a:avLst/>
          </a:prstGeom>
          <a:noFill/>
        </p:spPr>
        <p:txBody>
          <a:bodyPr wrap="square">
            <a:spAutoFit/>
          </a:bodyPr>
          <a:lstStyle/>
          <a:p>
            <a:pPr algn="l">
              <a:lnSpc>
                <a:spcPct val="100000"/>
              </a:lnSpc>
            </a:pPr>
            <a:r>
              <a:rPr lang="zh-TW" altLang="en-US" sz="2000" dirty="0">
                <a:latin typeface="微軟正黑體" panose="020B0604030504040204" pitchFamily="34" charset="-120"/>
                <a:ea typeface="微軟正黑體" panose="020B0604030504040204" pitchFamily="34" charset="-120"/>
              </a:rPr>
              <a:t>研究者發現若採用上述方法尋找相似的</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，會造成某一區段重複被採樣多次的問題產生。</a:t>
            </a:r>
            <a:endParaRPr lang="en-US" altLang="zh-TW" sz="20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8388907"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a:latin typeface="微軟正黑體" panose="020B0604030504040204" pitchFamily="34" charset="-120"/>
                <a:ea typeface="微軟正黑體" panose="020B0604030504040204" pitchFamily="34" charset="-120"/>
              </a:rPr>
              <a:t>Pattern</a:t>
            </a:r>
            <a:r>
              <a:rPr lang="zh-TW" altLang="en-US" sz="3200" b="1" dirty="0">
                <a:latin typeface="微軟正黑體" panose="020B0604030504040204" pitchFamily="34" charset="-120"/>
                <a:ea typeface="微軟正黑體" panose="020B0604030504040204" pitchFamily="34" charset="-120"/>
              </a:rPr>
              <a:t>重疊率過高</a:t>
            </a:r>
          </a:p>
        </p:txBody>
      </p:sp>
      <p:grpSp>
        <p:nvGrpSpPr>
          <p:cNvPr id="8" name="群組 7">
            <a:extLst>
              <a:ext uri="{FF2B5EF4-FFF2-40B4-BE49-F238E27FC236}">
                <a16:creationId xmlns:a16="http://schemas.microsoft.com/office/drawing/2014/main" id="{4D26DF30-6574-4584-8560-B7AD4C2C3EE5}"/>
              </a:ext>
            </a:extLst>
          </p:cNvPr>
          <p:cNvGrpSpPr/>
          <p:nvPr/>
        </p:nvGrpSpPr>
        <p:grpSpPr>
          <a:xfrm>
            <a:off x="5321301" y="1621203"/>
            <a:ext cx="6134098" cy="3778653"/>
            <a:chOff x="2999943" y="1779086"/>
            <a:chExt cx="6192114" cy="3720014"/>
          </a:xfrm>
        </p:grpSpPr>
        <p:pic>
          <p:nvPicPr>
            <p:cNvPr id="3" name="圖片 2">
              <a:extLst>
                <a:ext uri="{FF2B5EF4-FFF2-40B4-BE49-F238E27FC236}">
                  <a16:creationId xmlns:a16="http://schemas.microsoft.com/office/drawing/2014/main" id="{B0C8EFC0-47FE-4A07-97C1-6392EB9D55BD}"/>
                </a:ext>
              </a:extLst>
            </p:cNvPr>
            <p:cNvPicPr>
              <a:picLocks noChangeAspect="1"/>
            </p:cNvPicPr>
            <p:nvPr/>
          </p:nvPicPr>
          <p:blipFill>
            <a:blip r:embed="rId3"/>
            <a:stretch>
              <a:fillRect/>
            </a:stretch>
          </p:blipFill>
          <p:spPr>
            <a:xfrm>
              <a:off x="2999943" y="1779086"/>
              <a:ext cx="6192114" cy="3720014"/>
            </a:xfrm>
            <a:prstGeom prst="rect">
              <a:avLst/>
            </a:prstGeom>
            <a:ln>
              <a:solidFill>
                <a:schemeClr val="tx1"/>
              </a:solidFill>
            </a:ln>
          </p:spPr>
        </p:pic>
        <p:sp>
          <p:nvSpPr>
            <p:cNvPr id="4" name="矩形 3">
              <a:extLst>
                <a:ext uri="{FF2B5EF4-FFF2-40B4-BE49-F238E27FC236}">
                  <a16:creationId xmlns:a16="http://schemas.microsoft.com/office/drawing/2014/main" id="{15CFAE0D-B8A5-490B-832C-470ADDB4F9EB}"/>
                </a:ext>
              </a:extLst>
            </p:cNvPr>
            <p:cNvSpPr/>
            <p:nvPr/>
          </p:nvSpPr>
          <p:spPr>
            <a:xfrm>
              <a:off x="8210550" y="2622550"/>
              <a:ext cx="215900" cy="546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EC77CA9D-E3DA-4778-B31C-834F2FFA9959}"/>
                </a:ext>
              </a:extLst>
            </p:cNvPr>
            <p:cNvSpPr/>
            <p:nvPr/>
          </p:nvSpPr>
          <p:spPr>
            <a:xfrm>
              <a:off x="6426200" y="2571750"/>
              <a:ext cx="215900" cy="7620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64624B05-846A-4A00-8BF0-2E013CA868EE}"/>
                </a:ext>
              </a:extLst>
            </p:cNvPr>
            <p:cNvSpPr/>
            <p:nvPr/>
          </p:nvSpPr>
          <p:spPr>
            <a:xfrm>
              <a:off x="5797550" y="2571750"/>
              <a:ext cx="215900" cy="7620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25" name="副標題 2">
                <a:extLst>
                  <a:ext uri="{FF2B5EF4-FFF2-40B4-BE49-F238E27FC236}">
                    <a16:creationId xmlns:a16="http://schemas.microsoft.com/office/drawing/2014/main" id="{E712321E-D1F6-4B08-A27C-B5269E9830BF}"/>
                  </a:ext>
                </a:extLst>
              </p:cNvPr>
              <p:cNvSpPr>
                <a:spLocks noGrp="1"/>
              </p:cNvSpPr>
              <p:nvPr>
                <p:ph type="subTitle" idx="1"/>
              </p:nvPr>
            </p:nvSpPr>
            <p:spPr>
              <a:xfrm>
                <a:off x="748740" y="1647882"/>
                <a:ext cx="4382060" cy="4755476"/>
              </a:xfrm>
            </p:spPr>
            <p:txBody>
              <a:bodyPr>
                <a:noAutofit/>
              </a:bodyPr>
              <a:lstStyle/>
              <a:p>
                <a:pPr algn="l">
                  <a:lnSpc>
                    <a:spcPct val="100000"/>
                  </a:lnSpc>
                </a:pPr>
                <a:r>
                  <a:rPr lang="zh-TW" altLang="en-US" sz="2000" dirty="0">
                    <a:latin typeface="微軟正黑體" panose="020B0604030504040204" pitchFamily="34" charset="-120"/>
                    <a:ea typeface="微軟正黑體" panose="020B0604030504040204" pitchFamily="34" charset="-120"/>
                  </a:rPr>
                  <a:t>如右圖所示，紅框中紅色線段為欲預測的資料（</a:t>
                </a:r>
                <a:r>
                  <a:rPr lang="en-US" altLang="zh-TW" sz="2000" b="0" kern="1200" dirty="0">
                    <a:solidFill>
                      <a:srgbClr val="000000"/>
                    </a:solidFill>
                    <a:effectLst/>
                    <a:ea typeface="微軟正黑體" panose="020B0604030504040204" pitchFamily="34" charset="-120"/>
                  </a:rPr>
                  <a:t> </a:t>
                </a:r>
                <a14:m>
                  <m:oMath xmlns:m="http://schemas.openxmlformats.org/officeDocument/2006/math">
                    <m:sSub>
                      <m:sSubPr>
                        <m:ctrlPr>
                          <a:rPr lang="en-US" altLang="zh-TW" sz="2000" b="0" i="1" kern="1200">
                            <a:solidFill>
                              <a:srgbClr val="000000"/>
                            </a:solidFill>
                            <a:effectLst/>
                            <a:latin typeface="Cambria Math" panose="02040503050406030204" pitchFamily="18" charset="0"/>
                            <a:ea typeface="微軟正黑體" panose="020B0604030504040204" pitchFamily="34" charset="-120"/>
                          </a:rPr>
                        </m:ctrlPr>
                      </m:sSubPr>
                      <m:e>
                        <m:r>
                          <m:rPr>
                            <m:sty m:val="p"/>
                          </m:rPr>
                          <a:rPr lang="en-US" altLang="zh-TW" sz="2000" i="1" kern="1200">
                            <a:solidFill>
                              <a:srgbClr val="000000"/>
                            </a:solidFill>
                            <a:effectLst/>
                            <a:latin typeface="Cambria Math" panose="02040503050406030204" pitchFamily="18" charset="0"/>
                            <a:ea typeface="微軟正黑體" panose="020B0604030504040204" pitchFamily="34" charset="-120"/>
                          </a:rPr>
                          <m:t>Y</m:t>
                        </m:r>
                      </m:e>
                      <m:sub>
                        <m:r>
                          <a:rPr lang="en-US" altLang="zh-TW" sz="2000" b="0" i="1" kern="1200">
                            <a:solidFill>
                              <a:srgbClr val="000000"/>
                            </a:solidFill>
                            <a:effectLst/>
                            <a:latin typeface="Cambria Math" panose="02040503050406030204" pitchFamily="18" charset="0"/>
                            <a:ea typeface="微軟正黑體" panose="020B0604030504040204" pitchFamily="34" charset="-120"/>
                          </a:rPr>
                          <m:t>𝑡</m:t>
                        </m:r>
                      </m:sub>
                    </m:sSub>
                    <m:r>
                      <a:rPr lang="en-US" altLang="zh-TW" sz="2000" b="0" i="1" kern="1200">
                        <a:solidFill>
                          <a:srgbClr val="000000"/>
                        </a:solidFill>
                        <a:effectLst/>
                        <a:latin typeface="Cambria Math" panose="02040503050406030204" pitchFamily="18" charset="0"/>
                        <a:ea typeface="微軟正黑體" panose="020B0604030504040204" pitchFamily="34" charset="-120"/>
                      </a:rPr>
                      <m:t> </m:t>
                    </m:r>
                  </m:oMath>
                </a14:m>
                <a:r>
                  <a:rPr lang="zh-TW" altLang="en-US" sz="2000" dirty="0">
                    <a:latin typeface="微軟正黑體" panose="020B0604030504040204" pitchFamily="34" charset="-120"/>
                    <a:ea typeface="微軟正黑體" panose="020B0604030504040204" pitchFamily="34" charset="-120"/>
                  </a:rPr>
                  <a:t>或距離公式中的</a:t>
                </a:r>
                <a:r>
                  <a:rPr lang="en-US" altLang="zh-TW" sz="2000" dirty="0">
                    <a:latin typeface="微軟正黑體" panose="020B0604030504040204" pitchFamily="34" charset="-120"/>
                    <a:ea typeface="微軟正黑體" panose="020B0604030504040204" pitchFamily="34" charset="-120"/>
                  </a:rPr>
                  <a:t>Pt</a:t>
                </a:r>
                <a:r>
                  <a:rPr lang="zh-TW" altLang="en-US" sz="2000" dirty="0">
                    <a:latin typeface="微軟正黑體" panose="020B0604030504040204" pitchFamily="34" charset="-120"/>
                    <a:ea typeface="微軟正黑體" panose="020B0604030504040204" pitchFamily="34" charset="-120"/>
                  </a:rPr>
                  <a:t>）。橘色框中綠色線段為</a:t>
                </a:r>
                <a:r>
                  <a:rPr lang="en-US" altLang="zh-TW" sz="2000" dirty="0" err="1">
                    <a:latin typeface="微軟正黑體" panose="020B0604030504040204" pitchFamily="34" charset="-120"/>
                    <a:ea typeface="微軟正黑體" panose="020B0604030504040204" pitchFamily="34" charset="-120"/>
                  </a:rPr>
                  <a:t>kNN</a:t>
                </a:r>
                <a:r>
                  <a:rPr lang="zh-TW" altLang="en-US" sz="2000" dirty="0">
                    <a:latin typeface="微軟正黑體" panose="020B0604030504040204" pitchFamily="34" charset="-120"/>
                    <a:ea typeface="微軟正黑體" panose="020B0604030504040204" pitchFamily="34" charset="-120"/>
                  </a:rPr>
                  <a:t>挑出的資料集所包含的時段，黑色的菱形為某一相似片段最末點。而當</a:t>
                </a:r>
                <a:r>
                  <a:rPr lang="en-US" altLang="zh-TW" sz="2000" dirty="0">
                    <a:latin typeface="微軟正黑體" panose="020B0604030504040204" pitchFamily="34" charset="-120"/>
                    <a:ea typeface="微軟正黑體" panose="020B0604030504040204" pitchFamily="34" charset="-120"/>
                  </a:rPr>
                  <a:t>k</a:t>
                </a:r>
                <a:r>
                  <a:rPr lang="zh-TW" altLang="en-US" sz="2000" dirty="0">
                    <a:latin typeface="微軟正黑體" panose="020B0604030504040204" pitchFamily="34" charset="-120"/>
                    <a:ea typeface="微軟正黑體" panose="020B0604030504040204" pitchFamily="34" charset="-120"/>
                  </a:rPr>
                  <a:t>值越小時，重複採樣的情況就越容易發生。</a:t>
                </a: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因為某一個時段有被重複採樣的問題，作者引入「門檻值」的概念以處理此問題。門檻值的做法為：當</a:t>
                </a:r>
                <a:r>
                  <a:rPr lang="en-US" altLang="zh-TW" sz="2000" dirty="0" err="1">
                    <a:latin typeface="微軟正黑體" panose="020B0604030504040204" pitchFamily="34" charset="-120"/>
                    <a:ea typeface="微軟正黑體" panose="020B0604030504040204" pitchFamily="34" charset="-120"/>
                  </a:rPr>
                  <a:t>kNN</a:t>
                </a:r>
                <a:r>
                  <a:rPr lang="zh-TW" altLang="en-US" sz="2000" dirty="0">
                    <a:latin typeface="微軟正黑體" panose="020B0604030504040204" pitchFamily="34" charset="-120"/>
                    <a:ea typeface="微軟正黑體" panose="020B0604030504040204" pitchFamily="34" charset="-120"/>
                  </a:rPr>
                  <a:t>找出某相似</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後，將比對此</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與之前已加入訓練集的資料之重疊度，若重疊度高於門檻值則跳過此資料。</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（右下圖）</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zh-TW" altLang="en-US" sz="2000" dirty="0">
                  <a:latin typeface="微軟正黑體" panose="020B0604030504040204" pitchFamily="34" charset="-120"/>
                  <a:ea typeface="微軟正黑體" panose="020B0604030504040204" pitchFamily="34" charset="-120"/>
                </a:endParaRPr>
              </a:p>
            </p:txBody>
          </p:sp>
        </mc:Choice>
        <mc:Fallback xmlns="">
          <p:sp>
            <p:nvSpPr>
              <p:cNvPr id="25" name="副標題 2">
                <a:extLst>
                  <a:ext uri="{FF2B5EF4-FFF2-40B4-BE49-F238E27FC236}">
                    <a16:creationId xmlns:a16="http://schemas.microsoft.com/office/drawing/2014/main" id="{E712321E-D1F6-4B08-A27C-B5269E9830BF}"/>
                  </a:ext>
                </a:extLst>
              </p:cNvPr>
              <p:cNvSpPr>
                <a:spLocks noGrp="1" noRot="1" noChangeAspect="1" noMove="1" noResize="1" noEditPoints="1" noAdjustHandles="1" noChangeArrowheads="1" noChangeShapeType="1" noTextEdit="1"/>
              </p:cNvSpPr>
              <p:nvPr>
                <p:ph type="subTitle" idx="1"/>
              </p:nvPr>
            </p:nvSpPr>
            <p:spPr>
              <a:xfrm>
                <a:off x="748740" y="1647882"/>
                <a:ext cx="4382060" cy="4755476"/>
              </a:xfrm>
              <a:blipFill>
                <a:blip r:embed="rId4"/>
                <a:stretch>
                  <a:fillRect l="-1530" t="-641" r="-4033" b="-2051"/>
                </a:stretch>
              </a:blipFill>
            </p:spPr>
            <p:txBody>
              <a:bodyPr/>
              <a:lstStyle/>
              <a:p>
                <a:r>
                  <a:rPr lang="zh-TW" altLang="en-US">
                    <a:noFill/>
                  </a:rPr>
                  <a:t> </a:t>
                </a:r>
              </a:p>
            </p:txBody>
          </p:sp>
        </mc:Fallback>
      </mc:AlternateContent>
      <p:grpSp>
        <p:nvGrpSpPr>
          <p:cNvPr id="37" name="群組 36">
            <a:extLst>
              <a:ext uri="{FF2B5EF4-FFF2-40B4-BE49-F238E27FC236}">
                <a16:creationId xmlns:a16="http://schemas.microsoft.com/office/drawing/2014/main" id="{1AEED9AF-7022-4502-96BD-C056467A9A25}"/>
              </a:ext>
            </a:extLst>
          </p:cNvPr>
          <p:cNvGrpSpPr/>
          <p:nvPr/>
        </p:nvGrpSpPr>
        <p:grpSpPr>
          <a:xfrm>
            <a:off x="6083861" y="5651002"/>
            <a:ext cx="5359399" cy="1108026"/>
            <a:chOff x="6096000" y="5549900"/>
            <a:chExt cx="5359399" cy="1108026"/>
          </a:xfrm>
        </p:grpSpPr>
        <p:sp>
          <p:nvSpPr>
            <p:cNvPr id="11" name="文字方塊 10">
              <a:extLst>
                <a:ext uri="{FF2B5EF4-FFF2-40B4-BE49-F238E27FC236}">
                  <a16:creationId xmlns:a16="http://schemas.microsoft.com/office/drawing/2014/main" id="{E7BA571A-7FE0-427A-A403-B60CB146C21C}"/>
                </a:ext>
              </a:extLst>
            </p:cNvPr>
            <p:cNvSpPr txBox="1"/>
            <p:nvPr/>
          </p:nvSpPr>
          <p:spPr>
            <a:xfrm>
              <a:off x="10093274" y="5649027"/>
              <a:ext cx="1207382" cy="307777"/>
            </a:xfrm>
            <a:prstGeom prst="rect">
              <a:avLst/>
            </a:prstGeom>
            <a:noFill/>
          </p:spPr>
          <p:txBody>
            <a:bodyPr wrap="none" rtlCol="0">
              <a:spAutoFit/>
            </a:bodyPr>
            <a:lstStyle/>
            <a:p>
              <a:r>
                <a:rPr lang="zh-TW" altLang="en-US" sz="1400" dirty="0">
                  <a:latin typeface="微軟正黑體" panose="020B0604030504040204" pitchFamily="34" charset="-120"/>
                  <a:ea typeface="微軟正黑體" panose="020B0604030504040204" pitchFamily="34" charset="-120"/>
                </a:rPr>
                <a:t>訓練集資料</a:t>
              </a:r>
              <a:r>
                <a:rPr lang="en-US" altLang="zh-TW" sz="1400" dirty="0">
                  <a:latin typeface="微軟正黑體" panose="020B0604030504040204" pitchFamily="34" charset="-120"/>
                  <a:ea typeface="微軟正黑體" panose="020B0604030504040204" pitchFamily="34" charset="-120"/>
                </a:rPr>
                <a:t>A</a:t>
              </a:r>
              <a:endParaRPr lang="zh-TW" altLang="en-US" sz="1400" dirty="0">
                <a:latin typeface="微軟正黑體" panose="020B0604030504040204" pitchFamily="34" charset="-120"/>
                <a:ea typeface="微軟正黑體" panose="020B0604030504040204" pitchFamily="34" charset="-120"/>
              </a:endParaRPr>
            </a:p>
          </p:txBody>
        </p:sp>
        <p:sp>
          <p:nvSpPr>
            <p:cNvPr id="27" name="文字方塊 26">
              <a:extLst>
                <a:ext uri="{FF2B5EF4-FFF2-40B4-BE49-F238E27FC236}">
                  <a16:creationId xmlns:a16="http://schemas.microsoft.com/office/drawing/2014/main" id="{BE928094-4691-4937-B93A-9C94BFCF81C2}"/>
                </a:ext>
              </a:extLst>
            </p:cNvPr>
            <p:cNvSpPr txBox="1"/>
            <p:nvPr/>
          </p:nvSpPr>
          <p:spPr>
            <a:xfrm>
              <a:off x="8823274" y="5956804"/>
              <a:ext cx="1192955" cy="307777"/>
            </a:xfrm>
            <a:prstGeom prst="rect">
              <a:avLst/>
            </a:prstGeom>
            <a:noFill/>
          </p:spPr>
          <p:txBody>
            <a:bodyPr wrap="none" rtlCol="0">
              <a:spAutoFit/>
            </a:bodyPr>
            <a:lstStyle/>
            <a:p>
              <a:r>
                <a:rPr lang="zh-TW" altLang="en-US" sz="1400" dirty="0">
                  <a:latin typeface="微軟正黑體" panose="020B0604030504040204" pitchFamily="34" charset="-120"/>
                  <a:ea typeface="微軟正黑體" panose="020B0604030504040204" pitchFamily="34" charset="-120"/>
                </a:rPr>
                <a:t>訓練集資料</a:t>
              </a:r>
              <a:r>
                <a:rPr lang="en-US" altLang="zh-TW" sz="1400" dirty="0">
                  <a:latin typeface="微軟正黑體" panose="020B0604030504040204" pitchFamily="34" charset="-120"/>
                  <a:ea typeface="微軟正黑體" panose="020B0604030504040204" pitchFamily="34" charset="-120"/>
                </a:rPr>
                <a:t>B</a:t>
              </a:r>
              <a:endParaRPr lang="zh-TW" altLang="en-US" sz="1400" dirty="0">
                <a:latin typeface="微軟正黑體" panose="020B0604030504040204" pitchFamily="34" charset="-120"/>
                <a:ea typeface="微軟正黑體" panose="020B0604030504040204" pitchFamily="34" charset="-120"/>
              </a:endParaRPr>
            </a:p>
          </p:txBody>
        </p:sp>
        <p:sp>
          <p:nvSpPr>
            <p:cNvPr id="34" name="文字方塊 33">
              <a:extLst>
                <a:ext uri="{FF2B5EF4-FFF2-40B4-BE49-F238E27FC236}">
                  <a16:creationId xmlns:a16="http://schemas.microsoft.com/office/drawing/2014/main" id="{892FF775-ACF4-482D-A90A-E149A505FD12}"/>
                </a:ext>
              </a:extLst>
            </p:cNvPr>
            <p:cNvSpPr txBox="1"/>
            <p:nvPr/>
          </p:nvSpPr>
          <p:spPr>
            <a:xfrm>
              <a:off x="7137022" y="6350149"/>
              <a:ext cx="2339102" cy="307777"/>
            </a:xfrm>
            <a:prstGeom prst="rect">
              <a:avLst/>
            </a:prstGeom>
            <a:noFill/>
          </p:spPr>
          <p:txBody>
            <a:bodyPr wrap="none" rtlCol="0">
              <a:spAutoFit/>
            </a:bodyPr>
            <a:lstStyle/>
            <a:p>
              <a:r>
                <a:rPr lang="zh-TW" altLang="en-US" sz="1400" dirty="0">
                  <a:latin typeface="微軟正黑體" panose="020B0604030504040204" pitchFamily="34" charset="-120"/>
                  <a:ea typeface="微軟正黑體" panose="020B0604030504040204" pitchFamily="34" charset="-120"/>
                </a:rPr>
                <a:t>重疊比率高過門檻值則跳過</a:t>
              </a:r>
            </a:p>
          </p:txBody>
        </p:sp>
        <p:cxnSp>
          <p:nvCxnSpPr>
            <p:cNvPr id="10" name="直線接點 9">
              <a:extLst>
                <a:ext uri="{FF2B5EF4-FFF2-40B4-BE49-F238E27FC236}">
                  <a16:creationId xmlns:a16="http://schemas.microsoft.com/office/drawing/2014/main" id="{6B241300-87E8-49F6-BC54-460A9DFF7C00}"/>
                </a:ext>
              </a:extLst>
            </p:cNvPr>
            <p:cNvCxnSpPr/>
            <p:nvPr/>
          </p:nvCxnSpPr>
          <p:spPr>
            <a:xfrm>
              <a:off x="7712024" y="5802916"/>
              <a:ext cx="22225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D6583166-8EF0-4FDD-A333-ED2D22BE9532}"/>
                </a:ext>
              </a:extLst>
            </p:cNvPr>
            <p:cNvCxnSpPr/>
            <p:nvPr/>
          </p:nvCxnSpPr>
          <p:spPr>
            <a:xfrm>
              <a:off x="6537274" y="6107716"/>
              <a:ext cx="22225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E8629AD-D1C8-40FA-A1D5-39DAF1777682}"/>
                </a:ext>
              </a:extLst>
            </p:cNvPr>
            <p:cNvSpPr/>
            <p:nvPr/>
          </p:nvSpPr>
          <p:spPr>
            <a:xfrm>
              <a:off x="6096000" y="5549900"/>
              <a:ext cx="5359399" cy="11080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0B466723-BCED-4998-8875-F89BD2D7040A}"/>
                </a:ext>
              </a:extLst>
            </p:cNvPr>
            <p:cNvSpPr/>
            <p:nvPr/>
          </p:nvSpPr>
          <p:spPr>
            <a:xfrm>
              <a:off x="7591796" y="5661943"/>
              <a:ext cx="1245023" cy="554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103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8388907"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關鍵文獻回顧－加入門檻值之結果</a:t>
            </a:r>
          </a:p>
        </p:txBody>
      </p:sp>
      <p:grpSp>
        <p:nvGrpSpPr>
          <p:cNvPr id="17" name="群組 16">
            <a:extLst>
              <a:ext uri="{FF2B5EF4-FFF2-40B4-BE49-F238E27FC236}">
                <a16:creationId xmlns:a16="http://schemas.microsoft.com/office/drawing/2014/main" id="{C9D8749E-82C7-445A-ADE4-17755D6F50F8}"/>
              </a:ext>
            </a:extLst>
          </p:cNvPr>
          <p:cNvGrpSpPr/>
          <p:nvPr/>
        </p:nvGrpSpPr>
        <p:grpSpPr>
          <a:xfrm>
            <a:off x="748742" y="1308443"/>
            <a:ext cx="10694516" cy="2292008"/>
            <a:chOff x="748743" y="1664043"/>
            <a:chExt cx="10694516" cy="2292008"/>
          </a:xfrm>
        </p:grpSpPr>
        <p:grpSp>
          <p:nvGrpSpPr>
            <p:cNvPr id="16" name="群組 15">
              <a:extLst>
                <a:ext uri="{FF2B5EF4-FFF2-40B4-BE49-F238E27FC236}">
                  <a16:creationId xmlns:a16="http://schemas.microsoft.com/office/drawing/2014/main" id="{652FA2AE-A378-42BE-9C1F-194ABAD1B8DC}"/>
                </a:ext>
              </a:extLst>
            </p:cNvPr>
            <p:cNvGrpSpPr/>
            <p:nvPr/>
          </p:nvGrpSpPr>
          <p:grpSpPr>
            <a:xfrm>
              <a:off x="748743" y="1672051"/>
              <a:ext cx="3420209" cy="2283999"/>
              <a:chOff x="748742" y="1672049"/>
              <a:chExt cx="4343869" cy="2654786"/>
            </a:xfrm>
          </p:grpSpPr>
          <p:pic>
            <p:nvPicPr>
              <p:cNvPr id="12" name="圖片 11">
                <a:extLst>
                  <a:ext uri="{FF2B5EF4-FFF2-40B4-BE49-F238E27FC236}">
                    <a16:creationId xmlns:a16="http://schemas.microsoft.com/office/drawing/2014/main" id="{89F09788-2256-47EC-BE9D-3C0A262E0407}"/>
                  </a:ext>
                </a:extLst>
              </p:cNvPr>
              <p:cNvPicPr>
                <a:picLocks noChangeAspect="1"/>
              </p:cNvPicPr>
              <p:nvPr/>
            </p:nvPicPr>
            <p:blipFill>
              <a:blip r:embed="rId3"/>
              <a:stretch>
                <a:fillRect/>
              </a:stretch>
            </p:blipFill>
            <p:spPr>
              <a:xfrm>
                <a:off x="748742" y="2072160"/>
                <a:ext cx="4343869" cy="2254675"/>
              </a:xfrm>
              <a:prstGeom prst="rect">
                <a:avLst/>
              </a:prstGeom>
            </p:spPr>
          </p:pic>
          <p:sp>
            <p:nvSpPr>
              <p:cNvPr id="15" name="文字方塊 14">
                <a:extLst>
                  <a:ext uri="{FF2B5EF4-FFF2-40B4-BE49-F238E27FC236}">
                    <a16:creationId xmlns:a16="http://schemas.microsoft.com/office/drawing/2014/main" id="{2F72309E-41C1-4F0D-8DD0-4F05D715F0AC}"/>
                  </a:ext>
                </a:extLst>
              </p:cNvPr>
              <p:cNvSpPr txBox="1"/>
              <p:nvPr/>
            </p:nvSpPr>
            <p:spPr>
              <a:xfrm>
                <a:off x="1972158" y="1672049"/>
                <a:ext cx="1897036" cy="446446"/>
              </a:xfrm>
              <a:prstGeom prst="rect">
                <a:avLst/>
              </a:prstGeom>
              <a:noFill/>
            </p:spPr>
            <p:txBody>
              <a:bodyPr wrap="square" rtlCol="0">
                <a:spAutoFit/>
              </a:bodyPr>
              <a:lstStyle/>
              <a:p>
                <a:pPr algn="ctr"/>
                <a:r>
                  <a:rPr lang="zh-TW" altLang="en-US" sz="2000" dirty="0">
                    <a:latin typeface="微軟正黑體" panose="020B0604030504040204" pitchFamily="34" charset="-120"/>
                    <a:ea typeface="微軟正黑體" panose="020B0604030504040204" pitchFamily="34" charset="-120"/>
                  </a:rPr>
                  <a:t>門檻值</a:t>
                </a:r>
                <a:r>
                  <a:rPr lang="en-US" altLang="zh-TW" sz="2000" dirty="0">
                    <a:latin typeface="微軟正黑體" panose="020B0604030504040204" pitchFamily="34" charset="-120"/>
                    <a:ea typeface="微軟正黑體" panose="020B0604030504040204" pitchFamily="34" charset="-120"/>
                  </a:rPr>
                  <a:t>0.8</a:t>
                </a:r>
                <a:endParaRPr lang="zh-TW" altLang="en-US" sz="2000" dirty="0">
                  <a:latin typeface="微軟正黑體" panose="020B0604030504040204" pitchFamily="34" charset="-120"/>
                  <a:ea typeface="微軟正黑體" panose="020B0604030504040204" pitchFamily="34" charset="-120"/>
                </a:endParaRPr>
              </a:p>
            </p:txBody>
          </p:sp>
        </p:grpSp>
        <p:grpSp>
          <p:nvGrpSpPr>
            <p:cNvPr id="44" name="群組 43">
              <a:extLst>
                <a:ext uri="{FF2B5EF4-FFF2-40B4-BE49-F238E27FC236}">
                  <a16:creationId xmlns:a16="http://schemas.microsoft.com/office/drawing/2014/main" id="{39138B07-B980-4D8B-B3B3-3221E361157B}"/>
                </a:ext>
              </a:extLst>
            </p:cNvPr>
            <p:cNvGrpSpPr/>
            <p:nvPr/>
          </p:nvGrpSpPr>
          <p:grpSpPr>
            <a:xfrm>
              <a:off x="4385895" y="1672051"/>
              <a:ext cx="3420209" cy="2284000"/>
              <a:chOff x="748742" y="1672049"/>
              <a:chExt cx="4343869" cy="2654787"/>
            </a:xfrm>
          </p:grpSpPr>
          <p:pic>
            <p:nvPicPr>
              <p:cNvPr id="45" name="圖片 44">
                <a:extLst>
                  <a:ext uri="{FF2B5EF4-FFF2-40B4-BE49-F238E27FC236}">
                    <a16:creationId xmlns:a16="http://schemas.microsoft.com/office/drawing/2014/main" id="{3AA49EC2-0E7B-4776-9788-FC422D58A00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8742" y="2072161"/>
                <a:ext cx="4343869" cy="2254675"/>
              </a:xfrm>
              <a:prstGeom prst="rect">
                <a:avLst/>
              </a:prstGeom>
            </p:spPr>
          </p:pic>
          <p:sp>
            <p:nvSpPr>
              <p:cNvPr id="46" name="文字方塊 45">
                <a:extLst>
                  <a:ext uri="{FF2B5EF4-FFF2-40B4-BE49-F238E27FC236}">
                    <a16:creationId xmlns:a16="http://schemas.microsoft.com/office/drawing/2014/main" id="{A029C5D3-50C2-4013-AC60-554B070BDC71}"/>
                  </a:ext>
                </a:extLst>
              </p:cNvPr>
              <p:cNvSpPr txBox="1"/>
              <p:nvPr/>
            </p:nvSpPr>
            <p:spPr>
              <a:xfrm>
                <a:off x="1972159" y="1672049"/>
                <a:ext cx="1897036" cy="465064"/>
              </a:xfrm>
              <a:prstGeom prst="rect">
                <a:avLst/>
              </a:prstGeom>
              <a:noFill/>
            </p:spPr>
            <p:txBody>
              <a:bodyPr wrap="square" rtlCol="0">
                <a:spAutoFit/>
              </a:bodyPr>
              <a:lstStyle/>
              <a:p>
                <a:pPr algn="ctr"/>
                <a:r>
                  <a:rPr lang="zh-TW" altLang="en-US" sz="2000" dirty="0">
                    <a:latin typeface="微軟正黑體" panose="020B0604030504040204" pitchFamily="34" charset="-120"/>
                    <a:ea typeface="微軟正黑體" panose="020B0604030504040204" pitchFamily="34" charset="-120"/>
                  </a:rPr>
                  <a:t>門檻值</a:t>
                </a:r>
                <a:r>
                  <a:rPr lang="en-US" altLang="zh-TW" sz="2000" dirty="0">
                    <a:latin typeface="微軟正黑體" panose="020B0604030504040204" pitchFamily="34" charset="-120"/>
                    <a:ea typeface="微軟正黑體" panose="020B0604030504040204" pitchFamily="34" charset="-120"/>
                  </a:rPr>
                  <a:t>0.5</a:t>
                </a:r>
                <a:endParaRPr lang="zh-TW" altLang="en-US" sz="2000" dirty="0">
                  <a:latin typeface="微軟正黑體" panose="020B0604030504040204" pitchFamily="34" charset="-120"/>
                  <a:ea typeface="微軟正黑體" panose="020B0604030504040204" pitchFamily="34" charset="-120"/>
                </a:endParaRPr>
              </a:p>
            </p:txBody>
          </p:sp>
        </p:grpSp>
        <p:grpSp>
          <p:nvGrpSpPr>
            <p:cNvPr id="47" name="群組 46">
              <a:extLst>
                <a:ext uri="{FF2B5EF4-FFF2-40B4-BE49-F238E27FC236}">
                  <a16:creationId xmlns:a16="http://schemas.microsoft.com/office/drawing/2014/main" id="{5249CAFC-68A3-452B-8CB0-53635A13D185}"/>
                </a:ext>
              </a:extLst>
            </p:cNvPr>
            <p:cNvGrpSpPr/>
            <p:nvPr/>
          </p:nvGrpSpPr>
          <p:grpSpPr>
            <a:xfrm>
              <a:off x="8023050" y="1664043"/>
              <a:ext cx="3420209" cy="2292007"/>
              <a:chOff x="748742" y="1662740"/>
              <a:chExt cx="4343869" cy="2664094"/>
            </a:xfrm>
          </p:grpSpPr>
          <p:pic>
            <p:nvPicPr>
              <p:cNvPr id="48" name="圖片 47">
                <a:extLst>
                  <a:ext uri="{FF2B5EF4-FFF2-40B4-BE49-F238E27FC236}">
                    <a16:creationId xmlns:a16="http://schemas.microsoft.com/office/drawing/2014/main" id="{F9B96C6A-4399-4414-AA4D-E5F09DBDABC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48742" y="2072161"/>
                <a:ext cx="4343869" cy="2254673"/>
              </a:xfrm>
              <a:prstGeom prst="rect">
                <a:avLst/>
              </a:prstGeom>
            </p:spPr>
          </p:pic>
          <p:sp>
            <p:nvSpPr>
              <p:cNvPr id="49" name="文字方塊 48">
                <a:extLst>
                  <a:ext uri="{FF2B5EF4-FFF2-40B4-BE49-F238E27FC236}">
                    <a16:creationId xmlns:a16="http://schemas.microsoft.com/office/drawing/2014/main" id="{8E6D6504-F33D-40D6-88AD-2C5A10608583}"/>
                  </a:ext>
                </a:extLst>
              </p:cNvPr>
              <p:cNvSpPr txBox="1"/>
              <p:nvPr/>
            </p:nvSpPr>
            <p:spPr>
              <a:xfrm>
                <a:off x="1972157" y="1662740"/>
                <a:ext cx="1897036" cy="465064"/>
              </a:xfrm>
              <a:prstGeom prst="rect">
                <a:avLst/>
              </a:prstGeom>
              <a:noFill/>
            </p:spPr>
            <p:txBody>
              <a:bodyPr wrap="square" rtlCol="0">
                <a:spAutoFit/>
              </a:bodyPr>
              <a:lstStyle/>
              <a:p>
                <a:pPr algn="ctr"/>
                <a:r>
                  <a:rPr lang="zh-TW" altLang="en-US" sz="2000" dirty="0">
                    <a:latin typeface="微軟正黑體" panose="020B0604030504040204" pitchFamily="34" charset="-120"/>
                    <a:ea typeface="微軟正黑體" panose="020B0604030504040204" pitchFamily="34" charset="-120"/>
                  </a:rPr>
                  <a:t>門檻值</a:t>
                </a:r>
                <a:r>
                  <a:rPr lang="en-US" altLang="zh-TW" sz="2000" dirty="0">
                    <a:latin typeface="微軟正黑體" panose="020B0604030504040204" pitchFamily="34" charset="-120"/>
                    <a:ea typeface="微軟正黑體" panose="020B0604030504040204" pitchFamily="34" charset="-120"/>
                  </a:rPr>
                  <a:t>0.2</a:t>
                </a:r>
                <a:endParaRPr lang="zh-TW" altLang="en-US" sz="2000" dirty="0">
                  <a:latin typeface="微軟正黑體" panose="020B0604030504040204" pitchFamily="34" charset="-120"/>
                  <a:ea typeface="微軟正黑體" panose="020B0604030504040204" pitchFamily="34" charset="-120"/>
                </a:endParaRPr>
              </a:p>
            </p:txBody>
          </p:sp>
        </p:grpSp>
      </p:grpSp>
      <p:sp>
        <p:nvSpPr>
          <p:cNvPr id="50" name="副標題 2">
            <a:extLst>
              <a:ext uri="{FF2B5EF4-FFF2-40B4-BE49-F238E27FC236}">
                <a16:creationId xmlns:a16="http://schemas.microsoft.com/office/drawing/2014/main" id="{8F6C4A40-287A-498B-8EDF-0C947217589E}"/>
              </a:ext>
            </a:extLst>
          </p:cNvPr>
          <p:cNvSpPr>
            <a:spLocks noGrp="1"/>
          </p:cNvSpPr>
          <p:nvPr>
            <p:ph type="subTitle" idx="1"/>
          </p:nvPr>
        </p:nvSpPr>
        <p:spPr>
          <a:xfrm>
            <a:off x="748739" y="3952688"/>
            <a:ext cx="10694518" cy="2287296"/>
          </a:xfrm>
        </p:spPr>
        <p:txBody>
          <a:bodyPr>
            <a:noAutofit/>
          </a:bodyPr>
          <a:lstStyle/>
          <a:p>
            <a:pPr algn="l">
              <a:lnSpc>
                <a:spcPct val="100000"/>
              </a:lnSpc>
            </a:pPr>
            <a:r>
              <a:rPr lang="zh-TW" altLang="en-US" sz="2000" dirty="0">
                <a:latin typeface="微軟正黑體" panose="020B0604030504040204" pitchFamily="34" charset="-120"/>
                <a:ea typeface="微軟正黑體" panose="020B0604030504040204" pitchFamily="34" charset="-120"/>
              </a:rPr>
              <a:t>可以看到隨著門檻值的增加找到的</a:t>
            </a:r>
            <a:r>
              <a:rPr lang="en-US" altLang="zh-TW" sz="2000" dirty="0">
                <a:latin typeface="微軟正黑體" panose="020B0604030504040204" pitchFamily="34" charset="-120"/>
                <a:ea typeface="微軟正黑體" panose="020B0604030504040204" pitchFamily="34" charset="-120"/>
              </a:rPr>
              <a:t>pattern</a:t>
            </a:r>
            <a:r>
              <a:rPr lang="zh-TW" altLang="en-US" sz="2000" dirty="0">
                <a:latin typeface="微軟正黑體" panose="020B0604030504040204" pitchFamily="34" charset="-120"/>
                <a:ea typeface="微軟正黑體" panose="020B0604030504040204" pitchFamily="34" charset="-120"/>
              </a:rPr>
              <a:t>越分散。成功達到抽出某時間點下訓練資料集的目的，接下來將討論文不同預測模型下的預測情形。</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備註：</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文中並沒有說明之後選擇訓練模型資料時使用的門檻值，以及不同門檻值、距離計算方式對於後面預測準確率的影響，此部分可以做為小組日後實作時討論的方向。</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6379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8388907"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關鍵文獻回顧－模型訓練（全域與區域模型 </a:t>
            </a:r>
            <a:r>
              <a:rPr lang="en-US" altLang="zh-TW" sz="3200" b="1" dirty="0">
                <a:latin typeface="微軟正黑體" panose="020B0604030504040204" pitchFamily="34" charset="-120"/>
                <a:ea typeface="微軟正黑體" panose="020B0604030504040204" pitchFamily="34" charset="-120"/>
              </a:rPr>
              <a:t>)</a:t>
            </a:r>
            <a:endParaRPr lang="zh-TW" altLang="en-US" sz="3200" b="1" dirty="0">
              <a:latin typeface="微軟正黑體" panose="020B0604030504040204" pitchFamily="34" charset="-120"/>
              <a:ea typeface="微軟正黑體" panose="020B0604030504040204" pitchFamily="34" charset="-120"/>
            </a:endParaRPr>
          </a:p>
        </p:txBody>
      </p:sp>
      <p:sp>
        <p:nvSpPr>
          <p:cNvPr id="50" name="副標題 2">
            <a:extLst>
              <a:ext uri="{FF2B5EF4-FFF2-40B4-BE49-F238E27FC236}">
                <a16:creationId xmlns:a16="http://schemas.microsoft.com/office/drawing/2014/main" id="{8F6C4A40-287A-498B-8EDF-0C947217589E}"/>
              </a:ext>
            </a:extLst>
          </p:cNvPr>
          <p:cNvSpPr>
            <a:spLocks noGrp="1"/>
          </p:cNvSpPr>
          <p:nvPr>
            <p:ph type="subTitle" idx="1"/>
          </p:nvPr>
        </p:nvSpPr>
        <p:spPr>
          <a:xfrm>
            <a:off x="748742" y="1278770"/>
            <a:ext cx="5868979" cy="2649146"/>
          </a:xfrm>
        </p:spPr>
        <p:txBody>
          <a:bodyPr>
            <a:noAutofit/>
          </a:bodyPr>
          <a:lstStyle/>
          <a:p>
            <a:pPr algn="l">
              <a:lnSpc>
                <a:spcPct val="100000"/>
              </a:lnSpc>
            </a:pPr>
            <a:r>
              <a:rPr lang="zh-TW" altLang="en-US" sz="2000" dirty="0">
                <a:latin typeface="微軟正黑體" panose="020B0604030504040204" pitchFamily="34" charset="-120"/>
                <a:ea typeface="微軟正黑體" panose="020B0604030504040204" pitchFamily="34" charset="-120"/>
              </a:rPr>
              <a:t>傳統預測議題習慣用全部資料來適配模型，但此作法遇到過於震盪的資料時（如本篇處理的液位預測）容易不準確。因此引入區域模型，區域模型在本訓練中找出</a:t>
            </a:r>
            <a:r>
              <a:rPr lang="zh-TW" altLang="en-US" sz="2000" dirty="0">
                <a:solidFill>
                  <a:schemeClr val="accent4">
                    <a:lumMod val="60000"/>
                    <a:lumOff val="40000"/>
                  </a:schemeClr>
                </a:solidFill>
                <a:latin typeface="微軟正黑體" panose="020B0604030504040204" pitchFamily="34" charset="-120"/>
                <a:ea typeface="微軟正黑體" panose="020B0604030504040204" pitchFamily="34" charset="-120"/>
              </a:rPr>
              <a:t>與測試資料相似</a:t>
            </a:r>
            <a:r>
              <a:rPr lang="zh-TW" altLang="en-US" sz="2000" dirty="0">
                <a:latin typeface="微軟正黑體" panose="020B0604030504040204" pitchFamily="34" charset="-120"/>
                <a:ea typeface="微軟正黑體" panose="020B0604030504040204" pitchFamily="34" charset="-120"/>
              </a:rPr>
              <a:t>的子樣本來</a:t>
            </a:r>
            <a:r>
              <a:rPr lang="zh-TW" altLang="en-US" sz="2000" dirty="0">
                <a:solidFill>
                  <a:schemeClr val="accent4">
                    <a:lumMod val="60000"/>
                    <a:lumOff val="40000"/>
                  </a:schemeClr>
                </a:solidFill>
                <a:latin typeface="微軟正黑體" panose="020B0604030504040204" pitchFamily="34" charset="-120"/>
                <a:ea typeface="微軟正黑體" panose="020B0604030504040204" pitchFamily="34" charset="-120"/>
              </a:rPr>
              <a:t>訓練區域模型</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右圖中藍色為真實資料結果，灰點為全域模型預測值，綠點為參考區域模型得到的預測值，綠色橢圓形為區域模型的訓練資料集，可以看到考慮區域模型後的準確度明顯較好。</a:t>
            </a:r>
            <a:endParaRPr lang="en-US" altLang="zh-TW" sz="20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AC509F12-5398-4311-A41C-DFE7B85D574C}"/>
              </a:ext>
            </a:extLst>
          </p:cNvPr>
          <p:cNvPicPr>
            <a:picLocks noChangeAspect="1"/>
          </p:cNvPicPr>
          <p:nvPr/>
        </p:nvPicPr>
        <p:blipFill rotWithShape="1">
          <a:blip r:embed="rId3"/>
          <a:srcRect t="6254"/>
          <a:stretch/>
        </p:blipFill>
        <p:spPr>
          <a:xfrm>
            <a:off x="6660249" y="1462640"/>
            <a:ext cx="4790546" cy="2275015"/>
          </a:xfrm>
          <a:prstGeom prst="rect">
            <a:avLst/>
          </a:prstGeom>
          <a:ln>
            <a:solidFill>
              <a:schemeClr val="tx1"/>
            </a:solidFill>
          </a:ln>
        </p:spPr>
      </p:pic>
      <p:sp>
        <p:nvSpPr>
          <p:cNvPr id="5" name="橢圓 4">
            <a:extLst>
              <a:ext uri="{FF2B5EF4-FFF2-40B4-BE49-F238E27FC236}">
                <a16:creationId xmlns:a16="http://schemas.microsoft.com/office/drawing/2014/main" id="{9226A637-7EE8-49A2-ABC8-660DA3872CF6}"/>
              </a:ext>
            </a:extLst>
          </p:cNvPr>
          <p:cNvSpPr/>
          <p:nvPr/>
        </p:nvSpPr>
        <p:spPr>
          <a:xfrm>
            <a:off x="9122676" y="2346293"/>
            <a:ext cx="126814" cy="12681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1AEC3F41-C370-4661-B791-E49CC9AD7B8F}"/>
              </a:ext>
            </a:extLst>
          </p:cNvPr>
          <p:cNvSpPr/>
          <p:nvPr/>
        </p:nvSpPr>
        <p:spPr>
          <a:xfrm>
            <a:off x="9067567" y="2533207"/>
            <a:ext cx="126814" cy="1268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06A9BC4D-37E7-4204-B78B-C3091221A0DB}"/>
              </a:ext>
            </a:extLst>
          </p:cNvPr>
          <p:cNvSpPr/>
          <p:nvPr/>
        </p:nvSpPr>
        <p:spPr>
          <a:xfrm>
            <a:off x="9137649" y="2596614"/>
            <a:ext cx="126814" cy="12681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1" name="副標題 2">
            <a:extLst>
              <a:ext uri="{FF2B5EF4-FFF2-40B4-BE49-F238E27FC236}">
                <a16:creationId xmlns:a16="http://schemas.microsoft.com/office/drawing/2014/main" id="{36B62947-4E9A-4F8D-A191-4FB39320AAE1}"/>
              </a:ext>
            </a:extLst>
          </p:cNvPr>
          <p:cNvSpPr txBox="1">
            <a:spLocks/>
          </p:cNvSpPr>
          <p:nvPr/>
        </p:nvSpPr>
        <p:spPr>
          <a:xfrm>
            <a:off x="741204" y="4058066"/>
            <a:ext cx="6312829" cy="27237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zh-TW" altLang="en-US" sz="2000" dirty="0">
                <a:solidFill>
                  <a:schemeClr val="accent4">
                    <a:lumMod val="60000"/>
                    <a:lumOff val="40000"/>
                  </a:schemeClr>
                </a:solidFill>
                <a:latin typeface="微軟正黑體" panose="020B0604030504040204" pitchFamily="34" charset="-120"/>
                <a:ea typeface="微軟正黑體" panose="020B0604030504040204" pitchFamily="34" charset="-120"/>
              </a:rPr>
              <a:t>分析的參數（？）</a:t>
            </a:r>
            <a:r>
              <a:rPr lang="zh-TW" altLang="en-US" sz="2000" dirty="0">
                <a:latin typeface="微軟正黑體" panose="020B0604030504040204" pitchFamily="34" charset="-120"/>
                <a:ea typeface="微軟正黑體" panose="020B0604030504040204" pitchFamily="34" charset="-120"/>
              </a:rPr>
              <a:t>包含</a:t>
            </a:r>
            <a:r>
              <a:rPr lang="zh-TW" altLang="en-US" sz="2000" dirty="0">
                <a:solidFill>
                  <a:schemeClr val="accent4">
                    <a:lumMod val="60000"/>
                    <a:lumOff val="40000"/>
                  </a:schemeClr>
                </a:solidFill>
                <a:latin typeface="微軟正黑體" panose="020B0604030504040204" pitchFamily="34" charset="-120"/>
                <a:ea typeface="微軟正黑體" panose="020B0604030504040204" pitchFamily="34" charset="-120"/>
              </a:rPr>
              <a:t>三千多萬筆</a:t>
            </a:r>
            <a:r>
              <a:rPr lang="zh-TW" altLang="en-US" sz="2000" dirty="0">
                <a:latin typeface="微軟正黑體" panose="020B0604030504040204" pitchFamily="34" charset="-120"/>
                <a:ea typeface="微軟正黑體" panose="020B0604030504040204" pitchFamily="34" charset="-120"/>
              </a:rPr>
              <a:t>資料，資料設定延遲為</a:t>
            </a:r>
            <a:r>
              <a:rPr lang="en-US" altLang="zh-TW" sz="2000" dirty="0">
                <a:latin typeface="微軟正黑體" panose="020B0604030504040204" pitchFamily="34" charset="-120"/>
                <a:ea typeface="微軟正黑體" panose="020B0604030504040204" pitchFamily="34" charset="-120"/>
              </a:rPr>
              <a:t>10</a:t>
            </a:r>
            <a:r>
              <a:rPr lang="zh-TW" altLang="en-US" sz="2000" dirty="0">
                <a:latin typeface="微軟正黑體" panose="020B0604030504040204" pitchFamily="34" charset="-120"/>
                <a:ea typeface="微軟正黑體" panose="020B0604030504040204" pitchFamily="34" charset="-120"/>
              </a:rPr>
              <a:t>，分別預測未來</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10</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15</a:t>
            </a:r>
            <a:r>
              <a:rPr lang="zh-TW" altLang="en-US" sz="2000" dirty="0">
                <a:latin typeface="微軟正黑體" panose="020B0604030504040204" pitchFamily="34" charset="-120"/>
                <a:ea typeface="微軟正黑體" panose="020B0604030504040204" pitchFamily="34" charset="-120"/>
              </a:rPr>
              <a:t>分鐘後的結果。</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候選的模型共有右邊六種，差別除有無區域模型外，有區域模型的訓練集會移除高重疊的樣本。</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en-US" altLang="zh-TW" sz="1100" dirty="0">
                <a:latin typeface="微軟正黑體" panose="020B0604030504040204" pitchFamily="34" charset="-120"/>
                <a:ea typeface="微軟正黑體" panose="020B0604030504040204" pitchFamily="34" charset="-120"/>
              </a:rPr>
              <a:t>PLS</a:t>
            </a:r>
            <a:r>
              <a:rPr lang="zh-TW" altLang="en-US" sz="1100" dirty="0">
                <a:latin typeface="微軟正黑體" panose="020B0604030504040204" pitchFamily="34" charset="-120"/>
                <a:ea typeface="微軟正黑體" panose="020B0604030504040204" pitchFamily="34" charset="-120"/>
              </a:rPr>
              <a:t>：</a:t>
            </a:r>
            <a:r>
              <a:rPr lang="en-US" altLang="zh-TW" sz="1100" dirty="0">
                <a:latin typeface="微軟正黑體" panose="020B0604030504040204" pitchFamily="34" charset="-120"/>
                <a:ea typeface="微軟正黑體" panose="020B0604030504040204" pitchFamily="34" charset="-120"/>
              </a:rPr>
              <a:t>Partial Least </a:t>
            </a:r>
            <a:r>
              <a:rPr lang="en-US" altLang="zh-TW" sz="1100" dirty="0" err="1">
                <a:latin typeface="微軟正黑體" panose="020B0604030504040204" pitchFamily="34" charset="-120"/>
                <a:ea typeface="微軟正黑體" panose="020B0604030504040204" pitchFamily="34" charset="-120"/>
              </a:rPr>
              <a:t>SquareRegression</a:t>
            </a:r>
            <a:endParaRPr lang="en-US" altLang="zh-TW" sz="1100" dirty="0">
              <a:latin typeface="微軟正黑體" panose="020B0604030504040204" pitchFamily="34" charset="-120"/>
              <a:ea typeface="微軟正黑體" panose="020B0604030504040204" pitchFamily="34" charset="-120"/>
            </a:endParaRPr>
          </a:p>
          <a:p>
            <a:pPr algn="l">
              <a:lnSpc>
                <a:spcPct val="100000"/>
              </a:lnSpc>
            </a:pPr>
            <a:r>
              <a:rPr lang="en-US" altLang="zh-TW" sz="1100" dirty="0">
                <a:latin typeface="微軟正黑體" panose="020B0604030504040204" pitchFamily="34" charset="-120"/>
                <a:ea typeface="微軟正黑體" panose="020B0604030504040204" pitchFamily="34" charset="-120"/>
              </a:rPr>
              <a:t>SVR</a:t>
            </a:r>
            <a:r>
              <a:rPr lang="zh-TW" altLang="en-US" sz="1100" dirty="0">
                <a:latin typeface="微軟正黑體" panose="020B0604030504040204" pitchFamily="34" charset="-120"/>
                <a:ea typeface="微軟正黑體" panose="020B0604030504040204" pitchFamily="34" charset="-120"/>
              </a:rPr>
              <a:t>：</a:t>
            </a:r>
            <a:r>
              <a:rPr lang="en-US" altLang="zh-TW" sz="1100" dirty="0">
                <a:latin typeface="微軟正黑體" panose="020B0604030504040204" pitchFamily="34" charset="-120"/>
                <a:ea typeface="微軟正黑體" panose="020B0604030504040204" pitchFamily="34" charset="-120"/>
              </a:rPr>
              <a:t>Support Vector Regression</a:t>
            </a:r>
          </a:p>
          <a:p>
            <a:pPr algn="l">
              <a:lnSpc>
                <a:spcPct val="100000"/>
              </a:lnSpc>
            </a:pPr>
            <a:r>
              <a:rPr lang="en-US" altLang="zh-TW" sz="1100" dirty="0">
                <a:latin typeface="微軟正黑體" panose="020B0604030504040204" pitchFamily="34" charset="-120"/>
                <a:ea typeface="微軟正黑體" panose="020B0604030504040204" pitchFamily="34" charset="-120"/>
              </a:rPr>
              <a:t>CART</a:t>
            </a:r>
            <a:r>
              <a:rPr lang="zh-TW" altLang="en-US" sz="1100" dirty="0">
                <a:latin typeface="微軟正黑體" panose="020B0604030504040204" pitchFamily="34" charset="-120"/>
                <a:ea typeface="微軟正黑體" panose="020B0604030504040204" pitchFamily="34" charset="-120"/>
              </a:rPr>
              <a:t>：</a:t>
            </a:r>
            <a:r>
              <a:rPr lang="en-US" altLang="zh-TW" sz="1100" dirty="0">
                <a:latin typeface="微軟正黑體" panose="020B0604030504040204" pitchFamily="34" charset="-120"/>
                <a:ea typeface="微軟正黑體" panose="020B0604030504040204" pitchFamily="34" charset="-120"/>
              </a:rPr>
              <a:t>Classification and Regression Tree</a:t>
            </a:r>
            <a:endParaRPr lang="en-US" altLang="zh-TW" sz="20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DEA535A9-6F20-451A-B202-CD68213F3DED}"/>
              </a:ext>
            </a:extLst>
          </p:cNvPr>
          <p:cNvPicPr>
            <a:picLocks noChangeAspect="1"/>
          </p:cNvPicPr>
          <p:nvPr/>
        </p:nvPicPr>
        <p:blipFill rotWithShape="1">
          <a:blip r:embed="rId4"/>
          <a:srcRect l="1972" t="3685" r="1974" b="5174"/>
          <a:stretch/>
        </p:blipFill>
        <p:spPr>
          <a:xfrm>
            <a:off x="7129946" y="5132168"/>
            <a:ext cx="4320850" cy="1394961"/>
          </a:xfrm>
          <a:prstGeom prst="rect">
            <a:avLst/>
          </a:prstGeom>
          <a:ln>
            <a:solidFill>
              <a:schemeClr val="tx1"/>
            </a:solidFill>
          </a:ln>
        </p:spPr>
      </p:pic>
      <p:pic>
        <p:nvPicPr>
          <p:cNvPr id="9" name="圖片 8">
            <a:extLst>
              <a:ext uri="{FF2B5EF4-FFF2-40B4-BE49-F238E27FC236}">
                <a16:creationId xmlns:a16="http://schemas.microsoft.com/office/drawing/2014/main" id="{D6B92629-2362-499D-ABD9-7F9A8DDA2600}"/>
              </a:ext>
            </a:extLst>
          </p:cNvPr>
          <p:cNvPicPr>
            <a:picLocks noChangeAspect="1"/>
          </p:cNvPicPr>
          <p:nvPr/>
        </p:nvPicPr>
        <p:blipFill rotWithShape="1">
          <a:blip r:embed="rId5"/>
          <a:srcRect l="1340" t="6835" r="2448" b="14963"/>
          <a:stretch/>
        </p:blipFill>
        <p:spPr>
          <a:xfrm>
            <a:off x="7129946" y="4058067"/>
            <a:ext cx="4320849" cy="753689"/>
          </a:xfrm>
          <a:prstGeom prst="rect">
            <a:avLst/>
          </a:prstGeom>
          <a:ln>
            <a:solidFill>
              <a:schemeClr val="tx1"/>
            </a:solidFill>
          </a:ln>
        </p:spPr>
      </p:pic>
    </p:spTree>
    <p:extLst>
      <p:ext uri="{BB962C8B-B14F-4D97-AF65-F5344CB8AC3E}">
        <p14:creationId xmlns:p14="http://schemas.microsoft.com/office/powerpoint/2010/main" val="324587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a:latin typeface="微軟正黑體" panose="020B0604030504040204" pitchFamily="34" charset="-120"/>
                <a:ea typeface="微軟正黑體" panose="020B0604030504040204" pitchFamily="34" charset="-120"/>
              </a:rPr>
              <a:t>PLS</a:t>
            </a:r>
            <a:r>
              <a:rPr lang="zh-TW" altLang="en-US" sz="3200" b="1" dirty="0">
                <a:latin typeface="微軟正黑體" panose="020B0604030504040204" pitchFamily="34" charset="-120"/>
                <a:ea typeface="微軟正黑體" panose="020B0604030504040204" pitchFamily="34" charset="-120"/>
              </a:rPr>
              <a:t>介紹</a:t>
            </a:r>
          </a:p>
        </p:txBody>
      </p:sp>
      <p:sp>
        <p:nvSpPr>
          <p:cNvPr id="21" name="副標題 2">
            <a:extLst>
              <a:ext uri="{FF2B5EF4-FFF2-40B4-BE49-F238E27FC236}">
                <a16:creationId xmlns:a16="http://schemas.microsoft.com/office/drawing/2014/main" id="{36B62947-4E9A-4F8D-A191-4FB39320AAE1}"/>
              </a:ext>
            </a:extLst>
          </p:cNvPr>
          <p:cNvSpPr txBox="1">
            <a:spLocks/>
          </p:cNvSpPr>
          <p:nvPr/>
        </p:nvSpPr>
        <p:spPr>
          <a:xfrm>
            <a:off x="741203" y="1273450"/>
            <a:ext cx="10709592" cy="49640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PLS</a:t>
            </a:r>
            <a:r>
              <a:rPr lang="zh-TW" altLang="en-US" sz="2000" dirty="0">
                <a:latin typeface="微軟正黑體" panose="020B0604030504040204" pitchFamily="34" charset="-120"/>
                <a:ea typeface="微軟正黑體" panose="020B0604030504040204" pitchFamily="34" charset="-120"/>
              </a:rPr>
              <a:t> 核心概念：</a:t>
            </a:r>
            <a:r>
              <a:rPr lang="zh-TW" altLang="en-US" sz="2000" b="0" i="0" dirty="0">
                <a:solidFill>
                  <a:srgbClr val="161616"/>
                </a:solidFill>
                <a:effectLst/>
                <a:latin typeface="微軟正黑體" panose="020B0604030504040204" pitchFamily="34" charset="-120"/>
                <a:ea typeface="微軟正黑體" panose="020B0604030504040204" pitchFamily="34" charset="-120"/>
              </a:rPr>
              <a:t>首先它會先擷取一組能夠盡可能高度解釋應變數和自變數之間共變異數的潛</a:t>
            </a:r>
            <a:endParaRPr lang="en-US" altLang="zh-TW" sz="2000" b="0" i="0" dirty="0">
              <a:solidFill>
                <a:srgbClr val="161616"/>
              </a:solidFill>
              <a:effectLst/>
              <a:latin typeface="微軟正黑體" panose="020B0604030504040204" pitchFamily="34" charset="-120"/>
              <a:ea typeface="微軟正黑體" panose="020B0604030504040204" pitchFamily="34" charset="-120"/>
            </a:endParaRPr>
          </a:p>
          <a:p>
            <a:pPr algn="l">
              <a:lnSpc>
                <a:spcPct val="100000"/>
              </a:lnSpc>
            </a:pPr>
            <a:r>
              <a:rPr lang="zh-TW" altLang="en-US" sz="2000" dirty="0">
                <a:solidFill>
                  <a:srgbClr val="161616"/>
                </a:solidFill>
                <a:latin typeface="微軟正黑體" panose="020B0604030504040204" pitchFamily="34" charset="-120"/>
                <a:ea typeface="微軟正黑體" panose="020B0604030504040204" pitchFamily="34" charset="-120"/>
              </a:rPr>
              <a:t>                     </a:t>
            </a:r>
            <a:r>
              <a:rPr lang="zh-TW" altLang="en-US" sz="2000" b="0" i="0" dirty="0">
                <a:solidFill>
                  <a:srgbClr val="161616"/>
                </a:solidFill>
                <a:effectLst/>
                <a:latin typeface="微軟正黑體" panose="020B0604030504040204" pitchFamily="34" charset="-120"/>
                <a:ea typeface="微軟正黑體" panose="020B0604030504040204" pitchFamily="34" charset="-120"/>
              </a:rPr>
              <a:t>            在因素，接著迴歸方法會使用自變數的分解逐步預測應變數的值。</a:t>
            </a:r>
            <a:endParaRPr lang="en-US" altLang="zh-TW" sz="2000" b="0" i="0" dirty="0">
              <a:solidFill>
                <a:srgbClr val="161616"/>
              </a:solidFill>
              <a:effectLst/>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PLS</a:t>
            </a:r>
            <a:r>
              <a:rPr lang="zh-TW" altLang="en-US" sz="2000" dirty="0">
                <a:latin typeface="微軟正黑體" panose="020B0604030504040204" pitchFamily="34" charset="-120"/>
                <a:ea typeface="微軟正黑體" panose="020B0604030504040204" pitchFamily="34" charset="-120"/>
              </a:rPr>
              <a:t>步驟：</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( 1 ) </a:t>
            </a:r>
            <a:r>
              <a:rPr lang="zh-TW" altLang="en-US" sz="2000" dirty="0">
                <a:latin typeface="微軟正黑體" panose="020B0604030504040204" pitchFamily="34" charset="-120"/>
                <a:ea typeface="微軟正黑體" panose="020B0604030504040204" pitchFamily="34" charset="-120"/>
              </a:rPr>
              <a:t>投影預測變數與觀測變數到新空間。</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在這個新空間尋找線性模型。</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marL="342900" indent="-342900" algn="l">
              <a:lnSpc>
                <a:spcPct val="100000"/>
              </a:lnSpc>
              <a:buFont typeface="Arial" panose="020B0604020202020204" pitchFamily="34" charset="0"/>
              <a:buChar char="•"/>
            </a:pPr>
            <a:r>
              <a:rPr lang="zh-TW" altLang="en-US" sz="2000" b="0" i="0" dirty="0">
                <a:solidFill>
                  <a:srgbClr val="161616"/>
                </a:solidFill>
                <a:effectLst/>
                <a:latin typeface="微軟正黑體" panose="020B0604030504040204" pitchFamily="34" charset="-120"/>
                <a:ea typeface="微軟正黑體" panose="020B0604030504040204" pitchFamily="34" charset="-120"/>
              </a:rPr>
              <a:t>當預測變數高度相關或當預測值數目超過觀察值數目時，</a:t>
            </a:r>
            <a:r>
              <a:rPr lang="en-US" altLang="zh-TW" sz="2000" b="0" i="0" dirty="0">
                <a:solidFill>
                  <a:srgbClr val="161616"/>
                </a:solidFill>
                <a:effectLst/>
                <a:latin typeface="微軟正黑體" panose="020B0604030504040204" pitchFamily="34" charset="-120"/>
                <a:ea typeface="微軟正黑體" panose="020B0604030504040204" pitchFamily="34" charset="-120"/>
              </a:rPr>
              <a:t>PLS </a:t>
            </a:r>
            <a:r>
              <a:rPr lang="zh-TW" altLang="en-US" sz="2000" b="0" i="0" dirty="0">
                <a:solidFill>
                  <a:srgbClr val="161616"/>
                </a:solidFill>
                <a:effectLst/>
                <a:latin typeface="微軟正黑體" panose="020B0604030504040204" pitchFamily="34" charset="-120"/>
                <a:ea typeface="微軟正黑體" panose="020B0604030504040204" pitchFamily="34" charset="-120"/>
              </a:rPr>
              <a:t>特別有用。</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p:txBody>
      </p:sp>
      <p:sp>
        <p:nvSpPr>
          <p:cNvPr id="14" name="副標題 2">
            <a:extLst>
              <a:ext uri="{FF2B5EF4-FFF2-40B4-BE49-F238E27FC236}">
                <a16:creationId xmlns:a16="http://schemas.microsoft.com/office/drawing/2014/main" id="{A60819D5-9D2E-4A53-AC62-2F5F61DF4C50}"/>
              </a:ext>
            </a:extLst>
          </p:cNvPr>
          <p:cNvSpPr txBox="1">
            <a:spLocks/>
          </p:cNvSpPr>
          <p:nvPr/>
        </p:nvSpPr>
        <p:spPr>
          <a:xfrm>
            <a:off x="741203" y="2686815"/>
            <a:ext cx="7988617" cy="10345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altLang="zh-TW" sz="2000" dirty="0">
              <a:latin typeface="微軟正黑體" panose="020B0604030504040204" pitchFamily="34" charset="-120"/>
              <a:ea typeface="微軟正黑體" panose="020B0604030504040204" pitchFamily="34" charset="-120"/>
            </a:endParaRPr>
          </a:p>
        </p:txBody>
      </p:sp>
      <p:sp>
        <p:nvSpPr>
          <p:cNvPr id="15" name="副標題 2">
            <a:extLst>
              <a:ext uri="{FF2B5EF4-FFF2-40B4-BE49-F238E27FC236}">
                <a16:creationId xmlns:a16="http://schemas.microsoft.com/office/drawing/2014/main" id="{63C119BB-16B1-4EBE-9409-64685BF97AD7}"/>
              </a:ext>
            </a:extLst>
          </p:cNvPr>
          <p:cNvSpPr txBox="1">
            <a:spLocks/>
          </p:cNvSpPr>
          <p:nvPr/>
        </p:nvSpPr>
        <p:spPr>
          <a:xfrm>
            <a:off x="741203" y="4013710"/>
            <a:ext cx="10709592" cy="10345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9640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a:extLst>
              <a:ext uri="{FF2B5EF4-FFF2-40B4-BE49-F238E27FC236}">
                <a16:creationId xmlns:a16="http://schemas.microsoft.com/office/drawing/2014/main" id="{8E2DB1E4-BB82-4882-BC43-F0935D3A2AF8}"/>
              </a:ext>
            </a:extLst>
          </p:cNvPr>
          <p:cNvSpPr txBox="1"/>
          <p:nvPr/>
        </p:nvSpPr>
        <p:spPr>
          <a:xfrm>
            <a:off x="748742" y="309853"/>
            <a:ext cx="1070205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關鍵文獻回顧－</a:t>
            </a:r>
            <a:r>
              <a:rPr lang="en-US" altLang="zh-TW" sz="3200" b="1" dirty="0">
                <a:latin typeface="微軟正黑體" panose="020B0604030504040204" pitchFamily="34" charset="-120"/>
                <a:ea typeface="微軟正黑體" panose="020B0604030504040204" pitchFamily="34" charset="-120"/>
              </a:rPr>
              <a:t>SVR</a:t>
            </a:r>
            <a:r>
              <a:rPr lang="zh-TW" altLang="en-US" sz="3200" b="1" dirty="0">
                <a:latin typeface="微軟正黑體" panose="020B0604030504040204" pitchFamily="34" charset="-120"/>
                <a:ea typeface="微軟正黑體" panose="020B0604030504040204" pitchFamily="34" charset="-120"/>
              </a:rPr>
              <a:t>介紹</a:t>
            </a:r>
          </a:p>
        </p:txBody>
      </p:sp>
      <p:sp>
        <p:nvSpPr>
          <p:cNvPr id="21" name="副標題 2">
            <a:extLst>
              <a:ext uri="{FF2B5EF4-FFF2-40B4-BE49-F238E27FC236}">
                <a16:creationId xmlns:a16="http://schemas.microsoft.com/office/drawing/2014/main" id="{36B62947-4E9A-4F8D-A191-4FB39320AAE1}"/>
              </a:ext>
            </a:extLst>
          </p:cNvPr>
          <p:cNvSpPr txBox="1">
            <a:spLocks/>
          </p:cNvSpPr>
          <p:nvPr/>
        </p:nvSpPr>
        <p:spPr>
          <a:xfrm>
            <a:off x="741203" y="1181379"/>
            <a:ext cx="10709592" cy="10345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SVR </a:t>
            </a:r>
            <a:r>
              <a:rPr lang="zh-TW" altLang="en-US" sz="2000" dirty="0">
                <a:latin typeface="微軟正黑體" panose="020B0604030504040204" pitchFamily="34" charset="-120"/>
                <a:ea typeface="微軟正黑體" panose="020B0604030504040204" pitchFamily="34" charset="-120"/>
              </a:rPr>
              <a:t>核心概念：</a:t>
            </a:r>
            <a:r>
              <a:rPr lang="zh-TW" altLang="en-US" sz="2000" b="0" i="0" dirty="0">
                <a:solidFill>
                  <a:srgbClr val="292929"/>
                </a:solidFill>
                <a:effectLst/>
                <a:latin typeface="微軟正黑體" panose="020B0604030504040204" pitchFamily="34" charset="-120"/>
                <a:ea typeface="微軟正黑體" panose="020B0604030504040204" pitchFamily="34" charset="-120"/>
              </a:rPr>
              <a:t>經過計算做高維映射後的資料後，去找到一個超平面去盡可能地分割開不</a:t>
            </a:r>
            <a:endParaRPr lang="en-US" altLang="zh-TW" sz="2000" b="0" i="0" dirty="0">
              <a:solidFill>
                <a:srgbClr val="292929"/>
              </a:solidFill>
              <a:effectLst/>
              <a:latin typeface="微軟正黑體" panose="020B0604030504040204" pitchFamily="34" charset="-120"/>
              <a:ea typeface="微軟正黑體" panose="020B0604030504040204" pitchFamily="34" charset="-120"/>
            </a:endParaRPr>
          </a:p>
          <a:p>
            <a:pPr algn="l">
              <a:lnSpc>
                <a:spcPct val="100000"/>
              </a:lnSpc>
            </a:pPr>
            <a:r>
              <a:rPr lang="zh-TW" altLang="en-US" sz="2000" dirty="0">
                <a:solidFill>
                  <a:srgbClr val="292929"/>
                </a:solidFill>
                <a:latin typeface="微軟正黑體" panose="020B0604030504040204" pitchFamily="34" charset="-120"/>
                <a:ea typeface="微軟正黑體" panose="020B0604030504040204" pitchFamily="34" charset="-120"/>
              </a:rPr>
              <a:t>                        </a:t>
            </a:r>
            <a:r>
              <a:rPr lang="zh-TW" altLang="en-US" sz="2000" b="0" i="0" dirty="0">
                <a:solidFill>
                  <a:srgbClr val="292929"/>
                </a:solidFill>
                <a:effectLst/>
                <a:latin typeface="微軟正黑體" panose="020B0604030504040204" pitchFamily="34" charset="-120"/>
                <a:ea typeface="微軟正黑體" panose="020B0604030504040204" pitchFamily="34" charset="-120"/>
              </a:rPr>
              <a:t>          同的資料點。</a:t>
            </a:r>
            <a:endParaRPr lang="en-US" altLang="zh-TW" sz="2000" dirty="0">
              <a:latin typeface="微軟正黑體" panose="020B0604030504040204" pitchFamily="34" charset="-120"/>
              <a:ea typeface="微軟正黑體" panose="020B0604030504040204" pitchFamily="34" charset="-120"/>
            </a:endParaRPr>
          </a:p>
        </p:txBody>
      </p:sp>
      <p:sp>
        <p:nvSpPr>
          <p:cNvPr id="14" name="副標題 2">
            <a:extLst>
              <a:ext uri="{FF2B5EF4-FFF2-40B4-BE49-F238E27FC236}">
                <a16:creationId xmlns:a16="http://schemas.microsoft.com/office/drawing/2014/main" id="{A60819D5-9D2E-4A53-AC62-2F5F61DF4C50}"/>
              </a:ext>
            </a:extLst>
          </p:cNvPr>
          <p:cNvSpPr txBox="1">
            <a:spLocks/>
          </p:cNvSpPr>
          <p:nvPr/>
        </p:nvSpPr>
        <p:spPr>
          <a:xfrm>
            <a:off x="741203" y="2686815"/>
            <a:ext cx="7988617" cy="35180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SVR</a:t>
            </a:r>
            <a:r>
              <a:rPr lang="zh-TW" altLang="en-US" sz="2000" dirty="0">
                <a:latin typeface="微軟正黑體" panose="020B0604030504040204" pitchFamily="34" charset="-120"/>
                <a:ea typeface="微軟正黑體" panose="020B0604030504040204" pitchFamily="34" charset="-120"/>
              </a:rPr>
              <a:t>步驟：</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1 ) </a:t>
            </a:r>
            <a:r>
              <a:rPr lang="zh-TW" altLang="en-US" sz="2000" dirty="0">
                <a:latin typeface="微軟正黑體" panose="020B0604030504040204" pitchFamily="34" charset="-120"/>
                <a:ea typeface="微軟正黑體" panose="020B0604030504040204" pitchFamily="34" charset="-120"/>
              </a:rPr>
              <a:t>將</a:t>
            </a:r>
            <a:r>
              <a:rPr lang="en-US" altLang="zh-TW" sz="2000" dirty="0">
                <a:latin typeface="微軟正黑體" panose="020B0604030504040204" pitchFamily="34" charset="-120"/>
                <a:ea typeface="微軟正黑體" panose="020B0604030504040204" pitchFamily="34" charset="-120"/>
              </a:rPr>
              <a:t>input</a:t>
            </a:r>
            <a:r>
              <a:rPr lang="zh-TW" altLang="en-US" sz="2000" dirty="0">
                <a:latin typeface="微軟正黑體" panose="020B0604030504040204" pitchFamily="34" charset="-120"/>
                <a:ea typeface="微軟正黑體" panose="020B0604030504040204" pitchFamily="34" charset="-120"/>
              </a:rPr>
              <a:t>映射到高維度的空間，成為數個資料點。</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( 2 ) </a:t>
            </a:r>
            <a:r>
              <a:rPr lang="zh-TW" altLang="en-US" sz="2000" dirty="0">
                <a:latin typeface="微軟正黑體" panose="020B0604030504040204" pitchFamily="34" charset="-120"/>
                <a:ea typeface="微軟正黑體" panose="020B0604030504040204" pitchFamily="34" charset="-120"/>
              </a:rPr>
              <a:t>找到一個超平面去盡可能的分割資料點。</a:t>
            </a:r>
            <a:endParaRPr lang="en-US" altLang="zh-TW" sz="2000" dirty="0">
              <a:latin typeface="微軟正黑體" panose="020B0604030504040204" pitchFamily="34" charset="-120"/>
              <a:ea typeface="微軟正黑體" panose="020B0604030504040204" pitchFamily="34" charset="-120"/>
            </a:endParaRPr>
          </a:p>
          <a:p>
            <a:pPr algn="l">
              <a:lnSpc>
                <a:spcPct val="100000"/>
              </a:lnSpc>
            </a:pP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p:txBody>
      </p:sp>
      <p:sp>
        <p:nvSpPr>
          <p:cNvPr id="15" name="副標題 2">
            <a:extLst>
              <a:ext uri="{FF2B5EF4-FFF2-40B4-BE49-F238E27FC236}">
                <a16:creationId xmlns:a16="http://schemas.microsoft.com/office/drawing/2014/main" id="{63C119BB-16B1-4EBE-9409-64685BF97AD7}"/>
              </a:ext>
            </a:extLst>
          </p:cNvPr>
          <p:cNvSpPr txBox="1">
            <a:spLocks/>
          </p:cNvSpPr>
          <p:nvPr/>
        </p:nvSpPr>
        <p:spPr>
          <a:xfrm>
            <a:off x="741203" y="4013710"/>
            <a:ext cx="10709592" cy="10345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altLang="zh-TW" sz="20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CC92A2F3-5EE0-4C26-AF5E-42D75E187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285" y="3953163"/>
            <a:ext cx="5932716" cy="2417032"/>
          </a:xfrm>
          <a:prstGeom prst="rect">
            <a:avLst/>
          </a:prstGeom>
        </p:spPr>
      </p:pic>
    </p:spTree>
    <p:extLst>
      <p:ext uri="{BB962C8B-B14F-4D97-AF65-F5344CB8AC3E}">
        <p14:creationId xmlns:p14="http://schemas.microsoft.com/office/powerpoint/2010/main" val="34275149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2722</Words>
  <Application>Microsoft Office PowerPoint</Application>
  <PresentationFormat>寬螢幕</PresentationFormat>
  <Paragraphs>200</Paragraphs>
  <Slides>17</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微軟正黑體</vt:lpstr>
      <vt:lpstr>Arial</vt:lpstr>
      <vt:lpstr>Calibri</vt:lpstr>
      <vt:lpstr>Calibri Light</vt:lpstr>
      <vt:lpstr>Cambria Math</vt:lpstr>
      <vt:lpstr>Open Sans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庭維 郭</dc:creator>
  <cp:lastModifiedBy>廖翊廷 Liao yi ting</cp:lastModifiedBy>
  <cp:revision>14</cp:revision>
  <dcterms:created xsi:type="dcterms:W3CDTF">2022-04-07T14:29:08Z</dcterms:created>
  <dcterms:modified xsi:type="dcterms:W3CDTF">2022-04-15T09:37:51Z</dcterms:modified>
</cp:coreProperties>
</file>