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2" r:id="rId2"/>
    <p:sldId id="264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F06F1A-2520-4547-AA5A-2D280DD6DA3C}" v="12" dt="2022-04-15T12:18:00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6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庭維 郭" userId="033b7ea52ee14244" providerId="LiveId" clId="{82F06F1A-2520-4547-AA5A-2D280DD6DA3C}"/>
    <pc:docChg chg="undo custSel addSld delSld modSld">
      <pc:chgData name="庭維 郭" userId="033b7ea52ee14244" providerId="LiveId" clId="{82F06F1A-2520-4547-AA5A-2D280DD6DA3C}" dt="2022-04-15T12:41:18.241" v="1795" actId="1076"/>
      <pc:docMkLst>
        <pc:docMk/>
      </pc:docMkLst>
      <pc:sldChg chg="addSp delSp modSp mod">
        <pc:chgData name="庭維 郭" userId="033b7ea52ee14244" providerId="LiveId" clId="{82F06F1A-2520-4547-AA5A-2D280DD6DA3C}" dt="2022-04-15T12:41:03.496" v="1792" actId="20577"/>
        <pc:sldMkLst>
          <pc:docMk/>
          <pc:sldMk cId="410393339" sldId="262"/>
        </pc:sldMkLst>
        <pc:spChg chg="add del mod">
          <ac:chgData name="庭維 郭" userId="033b7ea52ee14244" providerId="LiveId" clId="{82F06F1A-2520-4547-AA5A-2D280DD6DA3C}" dt="2022-04-15T12:41:03.496" v="1792" actId="20577"/>
          <ac:spMkLst>
            <pc:docMk/>
            <pc:sldMk cId="410393339" sldId="262"/>
            <ac:spMk id="5" creationId="{B15C5941-F5B5-45E8-B53C-B2B437EC5D9B}"/>
          </ac:spMkLst>
        </pc:spChg>
        <pc:spChg chg="mod">
          <ac:chgData name="庭維 郭" userId="033b7ea52ee14244" providerId="LiveId" clId="{82F06F1A-2520-4547-AA5A-2D280DD6DA3C}" dt="2022-04-15T12:04:46.489" v="1" actId="1076"/>
          <ac:spMkLst>
            <pc:docMk/>
            <pc:sldMk cId="410393339" sldId="262"/>
            <ac:spMk id="18" creationId="{DDF41B35-B658-429A-9BFC-03344AD38FFC}"/>
          </ac:spMkLst>
        </pc:spChg>
        <pc:spChg chg="mod">
          <ac:chgData name="庭維 郭" userId="033b7ea52ee14244" providerId="LiveId" clId="{82F06F1A-2520-4547-AA5A-2D280DD6DA3C}" dt="2022-04-15T12:04:43.722" v="0" actId="1076"/>
          <ac:spMkLst>
            <pc:docMk/>
            <pc:sldMk cId="410393339" sldId="262"/>
            <ac:spMk id="21" creationId="{93B85838-8AC0-43B0-9E08-66E731054A4A}"/>
          </ac:spMkLst>
        </pc:spChg>
      </pc:sldChg>
      <pc:sldChg chg="del">
        <pc:chgData name="庭維 郭" userId="033b7ea52ee14244" providerId="LiveId" clId="{82F06F1A-2520-4547-AA5A-2D280DD6DA3C}" dt="2022-04-15T12:04:50.674" v="3" actId="47"/>
        <pc:sldMkLst>
          <pc:docMk/>
          <pc:sldMk cId="1632138836" sldId="263"/>
        </pc:sldMkLst>
      </pc:sldChg>
      <pc:sldChg chg="addSp delSp modSp add mod">
        <pc:chgData name="庭維 郭" userId="033b7ea52ee14244" providerId="LiveId" clId="{82F06F1A-2520-4547-AA5A-2D280DD6DA3C}" dt="2022-04-15T12:41:18.241" v="1795" actId="1076"/>
        <pc:sldMkLst>
          <pc:docMk/>
          <pc:sldMk cId="3206231563" sldId="264"/>
        </pc:sldMkLst>
        <pc:spChg chg="add mod">
          <ac:chgData name="庭維 郭" userId="033b7ea52ee14244" providerId="LiveId" clId="{82F06F1A-2520-4547-AA5A-2D280DD6DA3C}" dt="2022-04-15T12:18:00.945" v="933" actId="164"/>
          <ac:spMkLst>
            <pc:docMk/>
            <pc:sldMk cId="3206231563" sldId="264"/>
            <ac:spMk id="12" creationId="{35E51E00-45F9-431F-946F-107F68801DC6}"/>
          </ac:spMkLst>
        </pc:spChg>
        <pc:spChg chg="add mod">
          <ac:chgData name="庭維 郭" userId="033b7ea52ee14244" providerId="LiveId" clId="{82F06F1A-2520-4547-AA5A-2D280DD6DA3C}" dt="2022-04-15T12:15:22.723" v="641" actId="571"/>
          <ac:spMkLst>
            <pc:docMk/>
            <pc:sldMk cId="3206231563" sldId="264"/>
            <ac:spMk id="15" creationId="{1E091D51-7DEA-493E-8DAF-E32B7E08DC4D}"/>
          </ac:spMkLst>
        </pc:spChg>
        <pc:spChg chg="mod">
          <ac:chgData name="庭維 郭" userId="033b7ea52ee14244" providerId="LiveId" clId="{82F06F1A-2520-4547-AA5A-2D280DD6DA3C}" dt="2022-04-15T12:41:12.921" v="1793" actId="5793"/>
          <ac:spMkLst>
            <pc:docMk/>
            <pc:sldMk cId="3206231563" sldId="264"/>
            <ac:spMk id="18" creationId="{DDF41B35-B658-429A-9BFC-03344AD38FFC}"/>
          </ac:spMkLst>
        </pc:spChg>
        <pc:spChg chg="del">
          <ac:chgData name="庭維 郭" userId="033b7ea52ee14244" providerId="LiveId" clId="{82F06F1A-2520-4547-AA5A-2D280DD6DA3C}" dt="2022-04-15T12:10:23.113" v="383" actId="478"/>
          <ac:spMkLst>
            <pc:docMk/>
            <pc:sldMk cId="3206231563" sldId="264"/>
            <ac:spMk id="21" creationId="{93B85838-8AC0-43B0-9E08-66E731054A4A}"/>
          </ac:spMkLst>
        </pc:spChg>
        <pc:spChg chg="add mod">
          <ac:chgData name="庭維 郭" userId="033b7ea52ee14244" providerId="LiveId" clId="{82F06F1A-2520-4547-AA5A-2D280DD6DA3C}" dt="2022-04-15T12:18:00.945" v="933" actId="164"/>
          <ac:spMkLst>
            <pc:docMk/>
            <pc:sldMk cId="3206231563" sldId="264"/>
            <ac:spMk id="22" creationId="{F74CE0C8-0A1F-4A6B-BA9B-B38DAB5CE707}"/>
          </ac:spMkLst>
        </pc:spChg>
        <pc:grpChg chg="add del mod">
          <ac:chgData name="庭維 郭" userId="033b7ea52ee14244" providerId="LiveId" clId="{82F06F1A-2520-4547-AA5A-2D280DD6DA3C}" dt="2022-04-15T12:14:33.943" v="620" actId="165"/>
          <ac:grpSpMkLst>
            <pc:docMk/>
            <pc:sldMk cId="3206231563" sldId="264"/>
            <ac:grpSpMk id="6" creationId="{35053530-4E68-414B-B80E-7155BA6D7BA2}"/>
          </ac:grpSpMkLst>
        </pc:grpChg>
        <pc:grpChg chg="add mod">
          <ac:chgData name="庭維 郭" userId="033b7ea52ee14244" providerId="LiveId" clId="{82F06F1A-2520-4547-AA5A-2D280DD6DA3C}" dt="2022-04-15T12:18:00.945" v="933" actId="164"/>
          <ac:grpSpMkLst>
            <pc:docMk/>
            <pc:sldMk cId="3206231563" sldId="264"/>
            <ac:grpSpMk id="11" creationId="{B97A53E6-B636-4744-8CA2-521BD6EEAB1F}"/>
          </ac:grpSpMkLst>
        </pc:grpChg>
        <pc:grpChg chg="add mod">
          <ac:chgData name="庭維 郭" userId="033b7ea52ee14244" providerId="LiveId" clId="{82F06F1A-2520-4547-AA5A-2D280DD6DA3C}" dt="2022-04-15T12:41:18.241" v="1795" actId="1076"/>
          <ac:grpSpMkLst>
            <pc:docMk/>
            <pc:sldMk cId="3206231563" sldId="264"/>
            <ac:grpSpMk id="13" creationId="{88E76E38-3F0E-4231-A533-92D7EBFB1853}"/>
          </ac:grpSpMkLst>
        </pc:grpChg>
        <pc:grpChg chg="add mod">
          <ac:chgData name="庭維 郭" userId="033b7ea52ee14244" providerId="LiveId" clId="{82F06F1A-2520-4547-AA5A-2D280DD6DA3C}" dt="2022-04-15T12:15:22.723" v="641" actId="571"/>
          <ac:grpSpMkLst>
            <pc:docMk/>
            <pc:sldMk cId="3206231563" sldId="264"/>
            <ac:grpSpMk id="16" creationId="{69E9969D-6381-447C-91F2-0A039AB0F0C8}"/>
          </ac:grpSpMkLst>
        </pc:grpChg>
        <pc:picChg chg="add del mod topLvl">
          <ac:chgData name="庭維 郭" userId="033b7ea52ee14244" providerId="LiveId" clId="{82F06F1A-2520-4547-AA5A-2D280DD6DA3C}" dt="2022-04-15T12:14:40.437" v="622" actId="478"/>
          <ac:picMkLst>
            <pc:docMk/>
            <pc:sldMk cId="3206231563" sldId="264"/>
            <ac:picMk id="3" creationId="{D852153A-B5A1-433D-B35F-033219A751E8}"/>
          </ac:picMkLst>
        </pc:picChg>
        <pc:picChg chg="add del mod topLvl">
          <ac:chgData name="庭維 郭" userId="033b7ea52ee14244" providerId="LiveId" clId="{82F06F1A-2520-4547-AA5A-2D280DD6DA3C}" dt="2022-04-15T12:14:40.044" v="621" actId="478"/>
          <ac:picMkLst>
            <pc:docMk/>
            <pc:sldMk cId="3206231563" sldId="264"/>
            <ac:picMk id="5" creationId="{250A86F6-8CDB-48C8-BFCE-B50F018EAB1A}"/>
          </ac:picMkLst>
        </pc:picChg>
        <pc:picChg chg="add mod">
          <ac:chgData name="庭維 郭" userId="033b7ea52ee14244" providerId="LiveId" clId="{82F06F1A-2520-4547-AA5A-2D280DD6DA3C}" dt="2022-04-15T12:15:15.267" v="638" actId="164"/>
          <ac:picMkLst>
            <pc:docMk/>
            <pc:sldMk cId="3206231563" sldId="264"/>
            <ac:picMk id="8" creationId="{9DCA43E2-DEF1-455D-8EB5-86927BFFC46A}"/>
          </ac:picMkLst>
        </pc:picChg>
        <pc:picChg chg="add mod">
          <ac:chgData name="庭維 郭" userId="033b7ea52ee14244" providerId="LiveId" clId="{82F06F1A-2520-4547-AA5A-2D280DD6DA3C}" dt="2022-04-15T12:15:15.267" v="638" actId="164"/>
          <ac:picMkLst>
            <pc:docMk/>
            <pc:sldMk cId="3206231563" sldId="264"/>
            <ac:picMk id="10" creationId="{E33D49BF-D521-48E7-96DA-BDE3CE0A3091}"/>
          </ac:picMkLst>
        </pc:picChg>
        <pc:picChg chg="mod">
          <ac:chgData name="庭維 郭" userId="033b7ea52ee14244" providerId="LiveId" clId="{82F06F1A-2520-4547-AA5A-2D280DD6DA3C}" dt="2022-04-15T12:15:22.723" v="641" actId="571"/>
          <ac:picMkLst>
            <pc:docMk/>
            <pc:sldMk cId="3206231563" sldId="264"/>
            <ac:picMk id="17" creationId="{49C0F1A8-FD1D-4B6D-9CAB-C47FE6F4DAB3}"/>
          </ac:picMkLst>
        </pc:picChg>
        <pc:picChg chg="mod">
          <ac:chgData name="庭維 郭" userId="033b7ea52ee14244" providerId="LiveId" clId="{82F06F1A-2520-4547-AA5A-2D280DD6DA3C}" dt="2022-04-15T12:15:22.723" v="641" actId="571"/>
          <ac:picMkLst>
            <pc:docMk/>
            <pc:sldMk cId="3206231563" sldId="264"/>
            <ac:picMk id="20" creationId="{35A9AFD9-6EE7-4A16-86DC-748A173FB372}"/>
          </ac:picMkLst>
        </pc:picChg>
      </pc:sldChg>
      <pc:sldChg chg="new del">
        <pc:chgData name="庭維 郭" userId="033b7ea52ee14244" providerId="LiveId" clId="{82F06F1A-2520-4547-AA5A-2D280DD6DA3C}" dt="2022-04-15T12:06:00.347" v="115" actId="680"/>
        <pc:sldMkLst>
          <pc:docMk/>
          <pc:sldMk cId="456718489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CEA40F-FF1D-493F-968A-D02202982E4B}" type="datetimeFigureOut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66F3A-D0D4-4DFA-9E04-9076F24579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2379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62F62-EA30-4F5C-B927-935D9C5DC65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9730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62F62-EA30-4F5C-B927-935D9C5DC65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000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F5F08D-DA20-4431-A4BA-860355050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6F22F2-5B42-4EF0-B223-2296DA658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564796-A572-49A7-B293-4AE4C59E0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6CCB-07D1-4CA2-94E0-31AECF41B167}" type="datetimeFigureOut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061B47-A18C-4102-8DB5-BFC3746B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80CD2D-72A8-4FBE-8FE6-7ECBD1AF9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689D-0416-4967-8C14-B8E4BAE7AC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32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8523AB-7F27-4089-BF37-340BB6981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881E8FB-0F33-4885-A0A1-443C3EF75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614785-A1B3-4495-87B1-75CCF578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6CCB-07D1-4CA2-94E0-31AECF41B167}" type="datetimeFigureOut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65F1B6-FAD8-45F0-B51F-7B23729EC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03AA0B-5401-498C-97FA-31D975A9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689D-0416-4967-8C14-B8E4BAE7AC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49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D238FEA-A657-4DA9-805E-6BD4316D2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A75A27C-28BE-4ACF-B95F-A41F1B5D2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EB711A-D7BF-4E37-9763-6F44AF36F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6CCB-07D1-4CA2-94E0-31AECF41B167}" type="datetimeFigureOut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90DB3E-1C35-4C12-B252-FDA17C27B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02B33D-08AC-4FA2-9394-1E2A1DE7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689D-0416-4967-8C14-B8E4BAE7AC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17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7B1AA1-A718-45A0-804F-BEB452EE3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8A236D-2CFB-4645-82EA-E762D630B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57BC5F-17DB-43D1-9D0D-CD263700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6CCB-07D1-4CA2-94E0-31AECF41B167}" type="datetimeFigureOut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145E38-C768-4B36-9E2E-5D0EAAC52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E2B660-1FFB-4115-BC43-955CC51E5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689D-0416-4967-8C14-B8E4BAE7AC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38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64A12D-6838-4A5F-86DA-CA6CCF4A7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33BCA7-EEA0-4FA1-A869-27AA5C9F2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5CD122-840B-4354-9559-AB8B1D6F6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6CCB-07D1-4CA2-94E0-31AECF41B167}" type="datetimeFigureOut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D63468-6CAC-49E0-BB1F-0E0EB36C9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7B37F5-41B0-46D7-BA0C-067DE0123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689D-0416-4967-8C14-B8E4BAE7AC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92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8F8974-0603-4672-9B1F-4CB2A8926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0E757C-7FC7-440E-A14B-477B05867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224CAAB-64D1-4D8F-8B99-C2D8F8AF9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13418B-2F94-4EE7-B63C-1BF29E76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6CCB-07D1-4CA2-94E0-31AECF41B167}" type="datetimeFigureOut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72F5FF-1CCC-4D73-AE12-97849CBDE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A219A4-EF03-490E-99BC-93A8944A8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689D-0416-4967-8C14-B8E4BAE7AC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61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3A4D56-F885-4600-A49D-ABD7B6777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B21A3F-52D9-4723-BC6B-5F29A1B0D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1E07D88-EA10-4976-B935-FE87BF4E4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D5E4985-2D16-46C2-9A28-D179A3D912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867DC05-CA9A-4D15-AF88-A21D3802F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C4FAF0B-AF1F-4561-808E-0096E681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6CCB-07D1-4CA2-94E0-31AECF41B167}" type="datetimeFigureOut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DF7A7B7-0E14-47DC-AE0D-2B7AB1C34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3776AB1-D3BF-4CE3-8AE7-9733AF3B5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689D-0416-4967-8C14-B8E4BAE7AC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524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432102-55E3-4C9F-B2C0-DC7B12CF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62B0D60-BB42-4998-9B2E-8C84AC7C0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6CCB-07D1-4CA2-94E0-31AECF41B167}" type="datetimeFigureOut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855B2F6-A0AD-4C9C-A462-6E17B4404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BF17322-F7F5-4774-8F74-F80E6B89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689D-0416-4967-8C14-B8E4BAE7AC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40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D835BED-D4D2-405F-9CA6-8858B09D7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6CCB-07D1-4CA2-94E0-31AECF41B167}" type="datetimeFigureOut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C68FA53-18B1-4D78-BBE1-F5ACE13B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CAEC8B-3C93-4A9C-8005-C8263022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689D-0416-4967-8C14-B8E4BAE7AC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560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E2F8D7-F147-4DD3-BC2C-867EAC469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9E9C92-6BE0-462E-9278-6F1AA32BE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031586F-5464-4D60-9986-1AA874214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801736-83A6-4514-A43A-DE93CF8B9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6CCB-07D1-4CA2-94E0-31AECF41B167}" type="datetimeFigureOut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16BB980-EC1B-4D5E-B631-0B7529E5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C68BA9-BE17-47C4-B470-5D461193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689D-0416-4967-8C14-B8E4BAE7AC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868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931D84-8DF6-4092-8454-28C3B79EA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0C07036-1012-4AFB-99A3-46D358F63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1E4C64A-C37F-4A9B-A1C9-F92480FDC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BDB3A4-0E39-4A52-BF28-9FA123F1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6CCB-07D1-4CA2-94E0-31AECF41B167}" type="datetimeFigureOut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CE44BEE-0F03-45BD-B158-2F9A4C85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F7CA1E-5F99-432B-9518-29282CCA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689D-0416-4967-8C14-B8E4BAE7AC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15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63AFFBA-E346-435E-8D6D-9D396F30C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6AB947-DFFC-46DA-B615-7079C11AA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E77F24-F2CE-4455-9355-A7F77517C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36CCB-07D1-4CA2-94E0-31AECF41B167}" type="datetimeFigureOut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4E71CE-16E4-4E2E-93EC-EEEF47AB9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68A3B1-D7C8-439F-ACFE-4E45E9137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7689D-0416-4967-8C14-B8E4BAE7AC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93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字方塊 17">
            <a:extLst>
              <a:ext uri="{FF2B5EF4-FFF2-40B4-BE49-F238E27FC236}">
                <a16:creationId xmlns:a16="http://schemas.microsoft.com/office/drawing/2014/main" id="{DDF41B35-B658-429A-9BFC-03344AD38FFC}"/>
              </a:ext>
            </a:extLst>
          </p:cNvPr>
          <p:cNvSpPr txBox="1"/>
          <p:nvPr/>
        </p:nvSpPr>
        <p:spPr>
          <a:xfrm>
            <a:off x="742670" y="1092290"/>
            <a:ext cx="1070665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中文關鍵文獻中提到使用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找相似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pattern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後做為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local model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 data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，我們嘗試使用這些資料透過簡單線性迴歸做預測。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0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目前只使用七月份的資料做分析，預測十分鐘後的液位高度資料。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E2DB1E4-BB82-4882-BC43-F0935D3A2AF8}"/>
              </a:ext>
            </a:extLst>
          </p:cNvPr>
          <p:cNvSpPr txBox="1"/>
          <p:nvPr/>
        </p:nvSpPr>
        <p:spPr>
          <a:xfrm>
            <a:off x="748742" y="309853"/>
            <a:ext cx="9106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模型初步結果－透過</a:t>
            </a:r>
            <a:r>
              <a:rPr lang="en-US" altLang="zh-TW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找相似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pattern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做預測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93B85838-8AC0-43B0-9E08-66E731054A4A}"/>
                  </a:ext>
                </a:extLst>
              </p:cNvPr>
              <p:cNvSpPr txBox="1"/>
              <p:nvPr/>
            </p:nvSpPr>
            <p:spPr>
              <a:xfrm>
                <a:off x="748740" y="2305615"/>
                <a:ext cx="10706659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步驟：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457200" indent="-457200" algn="l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將前三萬筆作為訓練資料集合，其餘為測試資料。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457200" indent="-457200" algn="l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在測試資料隨機抽一筆，該筆前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分鐘的液位為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input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，該資料後十分鐘為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output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457200" indent="-457200" algn="l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計算訓練資料中每個時間的液位與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2.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input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之間的距離（歐式距離），回傳前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30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筆資料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457200" indent="-457200" algn="l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這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30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筆（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30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*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分鐘共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300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筆）資料的第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TW" altLang="en-US" sz="200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TW" altLang="en-US" sz="2000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zh-TW" altLang="en-U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TW" altLang="en-US" sz="2000" i="0" smtClean="0">
                            <a:latin typeface="Cambria Math" panose="02040503050406030204" pitchFamily="18" charset="0"/>
                          </a:rPr>
                          <m:t>−4</m:t>
                        </m:r>
                      </m:sub>
                    </m:sSub>
                    <m:r>
                      <a:rPr lang="zh-TW" altLang="en-US" sz="2000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zh-TW" altLang="en-U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TW" altLang="en-US" sz="2000" i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分鐘作為自變數、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30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筆資料的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分鐘後液位為應變數。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457200" indent="-457200" algn="l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將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2.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資料放入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4.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的模型，得到預測結果。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93B85838-8AC0-43B0-9E08-66E731054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40" y="2305615"/>
                <a:ext cx="10706659" cy="2246769"/>
              </a:xfrm>
              <a:prstGeom prst="rect">
                <a:avLst/>
              </a:prstGeom>
              <a:blipFill>
                <a:blip r:embed="rId3"/>
                <a:stretch>
                  <a:fillRect l="-797" t="-1355" b="-48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B15C5941-F5B5-45E8-B53C-B2B437EC5D9B}"/>
              </a:ext>
            </a:extLst>
          </p:cNvPr>
          <p:cNvSpPr txBox="1"/>
          <p:nvPr/>
        </p:nvSpPr>
        <p:spPr>
          <a:xfrm>
            <a:off x="742670" y="4902290"/>
            <a:ext cx="1107281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初步分析結果：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0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前述資料是效果最好的模型組合，預測十分鐘、預測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次下的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約在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5-10%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左右，有試過投入不同時間的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regressor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lm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(y~.)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加入所有變數、使用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 lag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等，但效果不彰。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00000"/>
              </a:lnSpc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0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另有測試過預測五分鐘後的效果，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約在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4%±1%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39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字方塊 17">
            <a:extLst>
              <a:ext uri="{FF2B5EF4-FFF2-40B4-BE49-F238E27FC236}">
                <a16:creationId xmlns:a16="http://schemas.microsoft.com/office/drawing/2014/main" id="{DDF41B35-B658-429A-9BFC-03344AD38FFC}"/>
              </a:ext>
            </a:extLst>
          </p:cNvPr>
          <p:cNvSpPr txBox="1"/>
          <p:nvPr/>
        </p:nvSpPr>
        <p:spPr>
          <a:xfrm>
            <a:off x="742670" y="967889"/>
            <a:ext cx="10706659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後續可以努力的方向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此方法最核心的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linear model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的仍為粗略設定，或許應該使用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best subset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的方法做變數的選擇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下圖為殘差圖（預測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次的值減去實際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個數值），此模型預測液位時，有時預測值會大於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或小於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的狀況產生，目前僅簡單把大於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強制設定為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，負數的則設為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，增加預測的合理性並降低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，若要繼續深究此方法，必須使用可以壓縮應變數範圍的模型。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此模型相比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ARIMA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來說，預測的效果雖然略差，但不只可以投入應變數本身的歷史資料，更可以放入其他變數的資料來訓練。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00000"/>
              </a:lnSpc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00000"/>
              </a:lnSpc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E2DB1E4-BB82-4882-BC43-F0935D3A2AF8}"/>
              </a:ext>
            </a:extLst>
          </p:cNvPr>
          <p:cNvSpPr txBox="1"/>
          <p:nvPr/>
        </p:nvSpPr>
        <p:spPr>
          <a:xfrm>
            <a:off x="748742" y="309853"/>
            <a:ext cx="9106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模型初步結果－透過</a:t>
            </a:r>
            <a:r>
              <a:rPr lang="en-US" altLang="zh-TW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找相似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pattern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做預測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88E76E38-3F0E-4231-A533-92D7EBFB1853}"/>
              </a:ext>
            </a:extLst>
          </p:cNvPr>
          <p:cNvGrpSpPr/>
          <p:nvPr/>
        </p:nvGrpSpPr>
        <p:grpSpPr>
          <a:xfrm>
            <a:off x="2202678" y="3944470"/>
            <a:ext cx="7786644" cy="2692400"/>
            <a:chOff x="1583305" y="3429000"/>
            <a:chExt cx="9025388" cy="3120722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B97A53E6-B636-4744-8CA2-521BD6EEAB1F}"/>
                </a:ext>
              </a:extLst>
            </p:cNvPr>
            <p:cNvGrpSpPr/>
            <p:nvPr/>
          </p:nvGrpSpPr>
          <p:grpSpPr>
            <a:xfrm>
              <a:off x="1583305" y="3429000"/>
              <a:ext cx="9025388" cy="2661448"/>
              <a:chOff x="1583306" y="2281900"/>
              <a:chExt cx="9025388" cy="2661448"/>
            </a:xfrm>
          </p:grpSpPr>
          <p:pic>
            <p:nvPicPr>
              <p:cNvPr id="8" name="圖片 7">
                <a:extLst>
                  <a:ext uri="{FF2B5EF4-FFF2-40B4-BE49-F238E27FC236}">
                    <a16:creationId xmlns:a16="http://schemas.microsoft.com/office/drawing/2014/main" id="{9DCA43E2-DEF1-455D-8EB5-86927BFFC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58964" y="2281901"/>
                <a:ext cx="4249730" cy="266144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0" name="圖片 9">
                <a:extLst>
                  <a:ext uri="{FF2B5EF4-FFF2-40B4-BE49-F238E27FC236}">
                    <a16:creationId xmlns:a16="http://schemas.microsoft.com/office/drawing/2014/main" id="{E33D49BF-D521-48E7-96DA-BDE3CE0A30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3306" y="2281900"/>
                <a:ext cx="4249729" cy="266144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35E51E00-45F9-431F-946F-107F68801DC6}"/>
                </a:ext>
              </a:extLst>
            </p:cNvPr>
            <p:cNvSpPr txBox="1"/>
            <p:nvPr/>
          </p:nvSpPr>
          <p:spPr>
            <a:xfrm>
              <a:off x="2689181" y="6180390"/>
              <a:ext cx="2037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MAPE=10.25%</a:t>
              </a:r>
              <a:endParaRPr lang="zh-TW" altLang="en-US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F74CE0C8-0A1F-4A6B-BA9B-B38DAB5CE707}"/>
                </a:ext>
              </a:extLst>
            </p:cNvPr>
            <p:cNvSpPr txBox="1"/>
            <p:nvPr/>
          </p:nvSpPr>
          <p:spPr>
            <a:xfrm>
              <a:off x="7464840" y="6180390"/>
              <a:ext cx="2037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MAPE=7.61%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6231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430</Words>
  <Application>Microsoft Office PowerPoint</Application>
  <PresentationFormat>寬螢幕</PresentationFormat>
  <Paragraphs>22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庭維 郭</dc:creator>
  <cp:lastModifiedBy>庭維 郭</cp:lastModifiedBy>
  <cp:revision>1</cp:revision>
  <dcterms:created xsi:type="dcterms:W3CDTF">2022-04-14T07:11:14Z</dcterms:created>
  <dcterms:modified xsi:type="dcterms:W3CDTF">2022-04-15T12:41:19Z</dcterms:modified>
</cp:coreProperties>
</file>