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5" r:id="rId2"/>
    <p:sldId id="286" r:id="rId3"/>
    <p:sldId id="287" r:id="rId4"/>
    <p:sldId id="423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9"/>
  </p:normalViewPr>
  <p:slideViewPr>
    <p:cSldViewPr snapToGrid="0" snapToObjects="1">
      <p:cViewPr varScale="1">
        <p:scale>
          <a:sx n="104" d="100"/>
          <a:sy n="104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2A020-672B-4316-AAFB-FA5CE35F1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CDFB35-46E4-A57F-52ED-51F5F80BA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FD2F36-A3C5-8E7A-F482-1AEBD88C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F94C-8970-B64A-8EAC-2E2D930B5621}" type="datetimeFigureOut">
              <a:rPr kumimoji="1" lang="zh-TW" altLang="en-US" smtClean="0"/>
              <a:t>2022/6/4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140426-C8EB-F003-0114-4DCADBD4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31EBB8-5EAC-65EE-961D-B2B0B290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B8C5-6C0E-5B4F-ACA8-3D2EF573A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686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A8A45-3497-4831-70C8-B3BE705A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0364AF-B5AC-EAC9-7E9D-212F44D8C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8ADB6C-F4EB-4E68-2160-AC399DF9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F94C-8970-B64A-8EAC-2E2D930B5621}" type="datetimeFigureOut">
              <a:rPr kumimoji="1" lang="zh-TW" altLang="en-US" smtClean="0"/>
              <a:t>2022/6/4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B09987-77E6-E042-2155-716F0974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691DF6-1399-114C-8785-1F224E48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B8C5-6C0E-5B4F-ACA8-3D2EF573A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0113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1EDBC3-D4D9-DE94-5BBB-BCF6925D8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676D42-0E4E-0477-0C1A-15E82C2BE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391563-CC33-9791-239D-5906CF61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F94C-8970-B64A-8EAC-2E2D930B5621}" type="datetimeFigureOut">
              <a:rPr kumimoji="1" lang="zh-TW" altLang="en-US" smtClean="0"/>
              <a:t>2022/6/4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AEF326-8099-DB09-F4EB-5DC7965D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B1829F-A4D7-AD53-A358-AD697C11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B8C5-6C0E-5B4F-ACA8-3D2EF573A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816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EA52AB-2A53-F8D2-6C64-0C4B0751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84DFCF-9C9B-3C97-42B2-9DD741AD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9F3443-289D-3867-DBF3-D3143ED5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F94C-8970-B64A-8EAC-2E2D930B5621}" type="datetimeFigureOut">
              <a:rPr kumimoji="1" lang="zh-TW" altLang="en-US" smtClean="0"/>
              <a:t>2022/6/4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1C5EAF-6A78-DEFD-BF80-FF12DB5F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72A1C7-BBB2-4CBA-CD6A-451C540E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B8C5-6C0E-5B4F-ACA8-3D2EF573A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721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F80F59-C510-EDD4-8436-A53617B5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C14076-A90C-A0C8-4C2C-2D0D4F9ED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768DD4-CAF3-72C5-9E81-70EB5212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F94C-8970-B64A-8EAC-2E2D930B5621}" type="datetimeFigureOut">
              <a:rPr kumimoji="1" lang="zh-TW" altLang="en-US" smtClean="0"/>
              <a:t>2022/6/4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8DFC64-68BB-8F07-89C5-35960F14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5F91F4-5A17-B402-80A0-5FFEA736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B8C5-6C0E-5B4F-ACA8-3D2EF573A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726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23E989-57E5-C64E-55CC-8862F72A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5EAEDB-CDDE-110A-2D74-82D7B6A59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16C016-1D6B-7ED2-8D7F-D8AAC9009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9D9C4C-AE68-9F80-19AB-D4E5433F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F94C-8970-B64A-8EAC-2E2D930B5621}" type="datetimeFigureOut">
              <a:rPr kumimoji="1" lang="zh-TW" altLang="en-US" smtClean="0"/>
              <a:t>2022/6/4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ECEC98-6B4F-94F2-2114-C210F811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01BB93-4AF3-D28B-59C2-CC22BB20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B8C5-6C0E-5B4F-ACA8-3D2EF573A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933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CFE30-D031-E95B-96CD-1F0508D6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042657-6D06-2EC7-FEB0-2C6DBF4D8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B2AEC6F-97A1-D33E-AF9E-586521AAA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84774CC-41E7-1CAA-0DE6-80C03D0AB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05A9ACF-6AFD-4C22-BF57-EEAE8F9F8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B381128-4B05-A84E-84EF-5ED4663B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F94C-8970-B64A-8EAC-2E2D930B5621}" type="datetimeFigureOut">
              <a:rPr kumimoji="1" lang="zh-TW" altLang="en-US" smtClean="0"/>
              <a:t>2022/6/4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B9998FF-D7AC-07EE-4365-9511FC34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3957045-BE30-4A25-9952-57639F80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B8C5-6C0E-5B4F-ACA8-3D2EF573A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657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8A02B-5605-E3EE-6EE5-53927676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73CD5AB-8078-7AA5-73D3-ED413964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F94C-8970-B64A-8EAC-2E2D930B5621}" type="datetimeFigureOut">
              <a:rPr kumimoji="1" lang="zh-TW" altLang="en-US" smtClean="0"/>
              <a:t>2022/6/4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2E2750-E417-B921-75A6-07C280A4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2F3975-5DAA-73C9-2837-F708718F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B8C5-6C0E-5B4F-ACA8-3D2EF573A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241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367F301-BA8E-4F09-02F4-1AD5A019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F94C-8970-B64A-8EAC-2E2D930B5621}" type="datetimeFigureOut">
              <a:rPr kumimoji="1" lang="zh-TW" altLang="en-US" smtClean="0"/>
              <a:t>2022/6/4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26F643-E6C7-CD78-7B7F-B6A372B0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837EC3-CB0F-A1BA-1C25-5A560475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B8C5-6C0E-5B4F-ACA8-3D2EF573A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938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D7D8F6-A36D-230C-A55B-9DD4A92E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2FC0AC-896C-9CFF-7B90-0A3101396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C0F6A9-FB87-50F0-80F9-E1E7F14A3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A91801-A52F-6855-E2E1-8632A715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F94C-8970-B64A-8EAC-2E2D930B5621}" type="datetimeFigureOut">
              <a:rPr kumimoji="1" lang="zh-TW" altLang="en-US" smtClean="0"/>
              <a:t>2022/6/4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C8AD9A-1BAE-F023-40AB-ABE50474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993AAF-F368-D6F0-1E21-9D02EA6A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B8C5-6C0E-5B4F-ACA8-3D2EF573A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058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34910-395D-8E43-70FD-6DE75EFA1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6A97932-A2FD-1342-2C5A-BB562D10A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974593-F1A8-4374-B366-C62FA6C29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5BB7DE-4F59-DF4C-795C-D73B455F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F94C-8970-B64A-8EAC-2E2D930B5621}" type="datetimeFigureOut">
              <a:rPr kumimoji="1" lang="zh-TW" altLang="en-US" smtClean="0"/>
              <a:t>2022/6/4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A12664-8B36-7EB2-7C0A-BE455F42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4F44DF-B864-42EC-D0C5-ACC2AF54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B8C5-6C0E-5B4F-ACA8-3D2EF573A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417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AE594BD-6136-B305-DAFA-37EB04B2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29212A-00AA-BB1F-7639-78D529315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C16B15-897A-20F9-EF5B-8FEC68924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8F94C-8970-B64A-8EAC-2E2D930B5621}" type="datetimeFigureOut">
              <a:rPr kumimoji="1" lang="zh-TW" altLang="en-US" smtClean="0"/>
              <a:t>2022/6/4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5E2F19-BCCA-23B0-D610-BAF366ECD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446017-35E3-2CB5-0BB1-14689CED5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B8C5-6C0E-5B4F-ACA8-3D2EF573AB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674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07E0C-5CD3-CF4C-9A1B-9B544526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初步資料分析</a:t>
            </a:r>
            <a:r>
              <a:rPr kumimoji="1" lang="en-US" altLang="zh-TW" dirty="0"/>
              <a:t>– Holder_V0</a:t>
            </a:r>
            <a:r>
              <a:rPr kumimoji="1" lang="zh-TW" altLang="en-US" dirty="0"/>
              <a:t>時間序列圖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DBB17E-EAAF-F946-90D0-91B01D14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1</a:t>
            </a:fld>
            <a:endParaRPr kumimoji="1"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5D2699F-1E09-1EB1-23FE-2122663CE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23" y="1348088"/>
            <a:ext cx="5826554" cy="416182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A5CA9A6-6FA7-2854-E762-1D047EF624D8}"/>
              </a:ext>
            </a:extLst>
          </p:cNvPr>
          <p:cNvSpPr txBox="1"/>
          <p:nvPr/>
        </p:nvSpPr>
        <p:spPr>
          <a:xfrm>
            <a:off x="2129481" y="5584805"/>
            <a:ext cx="79330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/>
              <a:t>發現變動以</a:t>
            </a:r>
            <a:r>
              <a:rPr kumimoji="1" lang="en-US" altLang="zh-TW" sz="2800" dirty="0"/>
              <a:t>Holder2</a:t>
            </a:r>
            <a:r>
              <a:rPr kumimoji="1" lang="zh-TW" altLang="en-US" sz="2800" dirty="0"/>
              <a:t>的</a:t>
            </a:r>
            <a:r>
              <a:rPr kumimoji="1" lang="en-US" altLang="zh-TW" sz="2800" dirty="0"/>
              <a:t>V0</a:t>
            </a:r>
            <a:r>
              <a:rPr kumimoji="1" lang="zh-TW" altLang="en-US" sz="2800" dirty="0"/>
              <a:t>為主，Ｈ</a:t>
            </a:r>
            <a:r>
              <a:rPr kumimoji="1" lang="en-US" altLang="zh-TW" sz="2800" dirty="0"/>
              <a:t>older1_V0</a:t>
            </a:r>
            <a:r>
              <a:rPr kumimoji="1" lang="zh-TW" altLang="en-US" sz="2800" dirty="0"/>
              <a:t>為輔</a:t>
            </a:r>
            <a:endParaRPr kumimoji="1" lang="en-US" altLang="zh-TW" sz="2800" dirty="0"/>
          </a:p>
          <a:p>
            <a:r>
              <a:rPr kumimoji="1" lang="zh-TW" altLang="en-US" sz="2800" dirty="0"/>
              <a:t>故之後分析以</a:t>
            </a:r>
            <a:r>
              <a:rPr kumimoji="1" lang="en-US" altLang="zh-TW" sz="2800" dirty="0"/>
              <a:t>Holder2</a:t>
            </a:r>
            <a:r>
              <a:rPr kumimoji="1" lang="zh-TW" altLang="en-US" sz="2800" dirty="0"/>
              <a:t>的</a:t>
            </a:r>
            <a:r>
              <a:rPr kumimoji="1" lang="en-US" altLang="zh-TW" sz="2800" dirty="0"/>
              <a:t>V0</a:t>
            </a:r>
            <a:r>
              <a:rPr kumimoji="1" lang="zh-TW" altLang="en-US" sz="2800" dirty="0"/>
              <a:t>的變化為主要目標。</a:t>
            </a:r>
          </a:p>
        </p:txBody>
      </p:sp>
    </p:spTree>
    <p:extLst>
      <p:ext uri="{BB962C8B-B14F-4D97-AF65-F5344CB8AC3E}">
        <p14:creationId xmlns:p14="http://schemas.microsoft.com/office/powerpoint/2010/main" val="58241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07E0C-5CD3-CF4C-9A1B-9B544526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初步資料分析</a:t>
            </a:r>
            <a:r>
              <a:rPr kumimoji="1" lang="en-US" altLang="zh-TW" dirty="0"/>
              <a:t>– Holder_V0</a:t>
            </a:r>
            <a:r>
              <a:rPr kumimoji="1" lang="zh-TW" altLang="en-US" dirty="0"/>
              <a:t>時間序列圖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DBB17E-EAAF-F946-90D0-91B01D14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2</a:t>
            </a:fld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A5CA9A6-6FA7-2854-E762-1D047EF624D8}"/>
              </a:ext>
            </a:extLst>
          </p:cNvPr>
          <p:cNvSpPr txBox="1"/>
          <p:nvPr/>
        </p:nvSpPr>
        <p:spPr>
          <a:xfrm>
            <a:off x="2129481" y="5584805"/>
            <a:ext cx="79330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/>
              <a:t>發現變動以</a:t>
            </a:r>
            <a:r>
              <a:rPr kumimoji="1" lang="en-US" altLang="zh-TW" sz="2800" dirty="0"/>
              <a:t>Holder2</a:t>
            </a:r>
            <a:r>
              <a:rPr kumimoji="1" lang="zh-TW" altLang="en-US" sz="2800" dirty="0"/>
              <a:t>的</a:t>
            </a:r>
            <a:r>
              <a:rPr kumimoji="1" lang="en-US" altLang="zh-TW" sz="2800" dirty="0"/>
              <a:t>V0</a:t>
            </a:r>
            <a:r>
              <a:rPr kumimoji="1" lang="zh-TW" altLang="en-US" sz="2800" dirty="0"/>
              <a:t>為主，Ｈ</a:t>
            </a:r>
            <a:r>
              <a:rPr kumimoji="1" lang="en-US" altLang="zh-TW" sz="2800" dirty="0"/>
              <a:t>older1_V0</a:t>
            </a:r>
            <a:r>
              <a:rPr kumimoji="1" lang="zh-TW" altLang="en-US" sz="2800" dirty="0"/>
              <a:t>為輔</a:t>
            </a:r>
            <a:endParaRPr kumimoji="1" lang="en-US" altLang="zh-TW" sz="2800" dirty="0"/>
          </a:p>
          <a:p>
            <a:r>
              <a:rPr kumimoji="1" lang="zh-TW" altLang="en-US" sz="2800" dirty="0"/>
              <a:t>故之後分析以</a:t>
            </a:r>
            <a:r>
              <a:rPr kumimoji="1" lang="en-US" altLang="zh-TW" sz="2800" dirty="0"/>
              <a:t>Holder2</a:t>
            </a:r>
            <a:r>
              <a:rPr kumimoji="1" lang="zh-TW" altLang="en-US" sz="2800" dirty="0"/>
              <a:t>的</a:t>
            </a:r>
            <a:r>
              <a:rPr kumimoji="1" lang="en-US" altLang="zh-TW" sz="2800" dirty="0"/>
              <a:t>V0</a:t>
            </a:r>
            <a:r>
              <a:rPr kumimoji="1" lang="zh-TW" altLang="en-US" sz="2800" dirty="0"/>
              <a:t>的變化為主要目標。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EBA207-1C8F-944B-24C9-72046038C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11" y="2050246"/>
            <a:ext cx="4445000" cy="3175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7D87FD1-FB58-C4F7-E2BF-5DB435967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070" y="2093495"/>
            <a:ext cx="4445000" cy="3175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5FB1F45-A37A-6BD7-3BE9-BD7481F12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019" y="2093495"/>
            <a:ext cx="4445000" cy="31750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3B22409-4E7F-195D-DFF7-BCAA6D140CC5}"/>
              </a:ext>
            </a:extLst>
          </p:cNvPr>
          <p:cNvSpPr txBox="1"/>
          <p:nvPr/>
        </p:nvSpPr>
        <p:spPr>
          <a:xfrm>
            <a:off x="1896377" y="521547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7</a:t>
            </a:r>
            <a:r>
              <a:rPr kumimoji="1" lang="zh-TW" altLang="en-US" dirty="0"/>
              <a:t>月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511BFB1-51D7-4A04-51E1-7599ABE56F4D}"/>
              </a:ext>
            </a:extLst>
          </p:cNvPr>
          <p:cNvSpPr txBox="1"/>
          <p:nvPr/>
        </p:nvSpPr>
        <p:spPr>
          <a:xfrm>
            <a:off x="5824130" y="525872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8</a:t>
            </a:r>
            <a:r>
              <a:rPr kumimoji="1" lang="zh-TW" altLang="en-US" dirty="0"/>
              <a:t>月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05E4135-1842-E94B-49EF-F1F0ED934169}"/>
              </a:ext>
            </a:extLst>
          </p:cNvPr>
          <p:cNvSpPr txBox="1"/>
          <p:nvPr/>
        </p:nvSpPr>
        <p:spPr>
          <a:xfrm>
            <a:off x="9790648" y="526849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9</a:t>
            </a:r>
            <a:r>
              <a:rPr kumimoji="1" lang="zh-TW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6704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07E0C-5CD3-CF4C-9A1B-9B544526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初步資料分析</a:t>
            </a:r>
            <a:r>
              <a:rPr kumimoji="1" lang="en-US" altLang="zh-TW" dirty="0"/>
              <a:t>– Holder_V0</a:t>
            </a:r>
            <a:r>
              <a:rPr kumimoji="1" lang="zh-TW" altLang="en-US" dirty="0"/>
              <a:t>時間序列圖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DBB17E-EAAF-F946-90D0-91B01D14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3</a:t>
            </a:fld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A5CA9A6-6FA7-2854-E762-1D047EF624D8}"/>
              </a:ext>
            </a:extLst>
          </p:cNvPr>
          <p:cNvSpPr txBox="1"/>
          <p:nvPr/>
        </p:nvSpPr>
        <p:spPr>
          <a:xfrm>
            <a:off x="2129481" y="5584805"/>
            <a:ext cx="79330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/>
              <a:t>發現變動以</a:t>
            </a:r>
            <a:r>
              <a:rPr kumimoji="1" lang="en-US" altLang="zh-TW" sz="2800" dirty="0"/>
              <a:t>Holder2</a:t>
            </a:r>
            <a:r>
              <a:rPr kumimoji="1" lang="zh-TW" altLang="en-US" sz="2800" dirty="0"/>
              <a:t>的</a:t>
            </a:r>
            <a:r>
              <a:rPr kumimoji="1" lang="en-US" altLang="zh-TW" sz="2800" dirty="0"/>
              <a:t>V0</a:t>
            </a:r>
            <a:r>
              <a:rPr kumimoji="1" lang="zh-TW" altLang="en-US" sz="2800" dirty="0"/>
              <a:t>為主，Ｈ</a:t>
            </a:r>
            <a:r>
              <a:rPr kumimoji="1" lang="en-US" altLang="zh-TW" sz="2800" dirty="0"/>
              <a:t>older1_V0</a:t>
            </a:r>
            <a:r>
              <a:rPr kumimoji="1" lang="zh-TW" altLang="en-US" sz="2800" dirty="0"/>
              <a:t>為輔</a:t>
            </a:r>
            <a:endParaRPr kumimoji="1" lang="en-US" altLang="zh-TW" sz="2800" dirty="0"/>
          </a:p>
          <a:p>
            <a:r>
              <a:rPr kumimoji="1" lang="zh-TW" altLang="en-US" sz="2800" dirty="0"/>
              <a:t>故之後分析以</a:t>
            </a:r>
            <a:r>
              <a:rPr kumimoji="1" lang="en-US" altLang="zh-TW" sz="2800" dirty="0"/>
              <a:t>Holder2</a:t>
            </a:r>
            <a:r>
              <a:rPr kumimoji="1" lang="zh-TW" altLang="en-US" sz="2800" dirty="0"/>
              <a:t>的</a:t>
            </a:r>
            <a:r>
              <a:rPr kumimoji="1" lang="en-US" altLang="zh-TW" sz="2800" dirty="0"/>
              <a:t>V0</a:t>
            </a:r>
            <a:r>
              <a:rPr kumimoji="1" lang="zh-TW" altLang="en-US" sz="2800" dirty="0"/>
              <a:t>的變化為主要目標。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3B22409-4E7F-195D-DFF7-BCAA6D140CC5}"/>
              </a:ext>
            </a:extLst>
          </p:cNvPr>
          <p:cNvSpPr txBox="1"/>
          <p:nvPr/>
        </p:nvSpPr>
        <p:spPr>
          <a:xfrm>
            <a:off x="1896377" y="521547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10</a:t>
            </a:r>
            <a:r>
              <a:rPr kumimoji="1" lang="zh-TW" altLang="en-US" dirty="0"/>
              <a:t>月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511BFB1-51D7-4A04-51E1-7599ABE56F4D}"/>
              </a:ext>
            </a:extLst>
          </p:cNvPr>
          <p:cNvSpPr txBox="1"/>
          <p:nvPr/>
        </p:nvSpPr>
        <p:spPr>
          <a:xfrm>
            <a:off x="5824130" y="5258722"/>
            <a:ext cx="65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11</a:t>
            </a:r>
            <a:r>
              <a:rPr kumimoji="1" lang="zh-TW" altLang="en-US" dirty="0"/>
              <a:t>月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05E4135-1842-E94B-49EF-F1F0ED934169}"/>
              </a:ext>
            </a:extLst>
          </p:cNvPr>
          <p:cNvSpPr txBox="1"/>
          <p:nvPr/>
        </p:nvSpPr>
        <p:spPr>
          <a:xfrm>
            <a:off x="9774278" y="521547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12</a:t>
            </a:r>
            <a:r>
              <a:rPr kumimoji="1" lang="zh-TW" altLang="en-US" dirty="0"/>
              <a:t>月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2F48CF4-7BE0-6273-C3CF-4390E76F8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" y="1964037"/>
            <a:ext cx="4445000" cy="3175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80CCDC4-0FB5-9F09-FE5E-3D392BBEE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59" y="1964037"/>
            <a:ext cx="4445000" cy="31750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3AE9C28-63E4-469C-C4DC-E095E8B5B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700" y="2050246"/>
            <a:ext cx="444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0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80DE3BB-8392-E40D-DD90-8CABC4B231F5}"/>
              </a:ext>
            </a:extLst>
          </p:cNvPr>
          <p:cNvSpPr txBox="1"/>
          <p:nvPr/>
        </p:nvSpPr>
        <p:spPr>
          <a:xfrm>
            <a:off x="595603" y="954842"/>
            <a:ext cx="11000793" cy="2149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同上頁所述，改成觀察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Holder_2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之情形：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由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下圖一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可發現，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分鐘內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自相關係數皆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，呈現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高度線性相關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由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下圖二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可發現，當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約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大於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小時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自相關係數驟降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，且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小於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由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下圖三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可發現，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自相關係數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0-1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天便明顯下降，且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天內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自相關係數幾乎小於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近乎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不再自相關。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69DA05A8-98AB-20C8-31EF-925F247F76D7}"/>
              </a:ext>
            </a:extLst>
          </p:cNvPr>
          <p:cNvSpPr txBox="1">
            <a:spLocks/>
          </p:cNvSpPr>
          <p:nvPr/>
        </p:nvSpPr>
        <p:spPr>
          <a:xfrm>
            <a:off x="180390" y="169186"/>
            <a:ext cx="12126940" cy="690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ACF(Autocorrelation Function)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-Holder 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２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_V0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9D13988-9CD4-0A76-1E7F-C6103651E795}"/>
              </a:ext>
            </a:extLst>
          </p:cNvPr>
          <p:cNvSpPr txBox="1"/>
          <p:nvPr/>
        </p:nvSpPr>
        <p:spPr>
          <a:xfrm>
            <a:off x="2582247" y="6206320"/>
            <a:ext cx="683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圖一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596DB32-A1FD-66ED-B478-177D4D3C9143}"/>
              </a:ext>
            </a:extLst>
          </p:cNvPr>
          <p:cNvSpPr txBox="1"/>
          <p:nvPr/>
        </p:nvSpPr>
        <p:spPr>
          <a:xfrm>
            <a:off x="5801309" y="6206320"/>
            <a:ext cx="683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圖二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C37321E-49C4-8DB4-A308-8B600BBC0DE2}"/>
              </a:ext>
            </a:extLst>
          </p:cNvPr>
          <p:cNvSpPr txBox="1"/>
          <p:nvPr/>
        </p:nvSpPr>
        <p:spPr>
          <a:xfrm>
            <a:off x="8926288" y="6206320"/>
            <a:ext cx="683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圖三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4396BA3-4DBD-8FE9-15E8-40A1747A4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9" y="3031320"/>
            <a:ext cx="952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9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236</Words>
  <Application>Microsoft Macintosh PowerPoint</Application>
  <PresentationFormat>寬螢幕</PresentationFormat>
  <Paragraphs>28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微軟正黑體</vt:lpstr>
      <vt:lpstr>Arial</vt:lpstr>
      <vt:lpstr>Office 佈景主題</vt:lpstr>
      <vt:lpstr>初步資料分析– Holder_V0時間序列圖</vt:lpstr>
      <vt:lpstr>初步資料分析– Holder_V0時間序列圖</vt:lpstr>
      <vt:lpstr>初步資料分析– Holder_V0時間序列圖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初步資料分析– Holder_V0時間序列圖</dc:title>
  <dc:creator>Microsoft Office User</dc:creator>
  <cp:lastModifiedBy>Microsoft Office User</cp:lastModifiedBy>
  <cp:revision>1</cp:revision>
  <dcterms:created xsi:type="dcterms:W3CDTF">2022-06-04T07:16:13Z</dcterms:created>
  <dcterms:modified xsi:type="dcterms:W3CDTF">2022-06-04T07:23:44Z</dcterms:modified>
</cp:coreProperties>
</file>