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1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6FD06-9438-AD73-9F65-838295A2E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3034D8-900E-2B54-586D-1CCA12E9D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B8965-EBC6-8B23-BE0F-68057FE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AB66CB-7180-B4B5-AB3B-825AC084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35F447-A451-BC52-E368-E3CB2899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3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B3342-3626-2552-527C-B00A5E31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46FDD9-C5E5-B213-7EFE-620941BB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6647D3-016E-A16D-09E1-FCA3D455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D93E0-EB8D-972C-D2D0-10E61546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4A734-470C-DB33-D0AD-E496A82C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02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EB145B-7BF6-D622-91A7-9696CA56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9AD9CB-7482-44D9-22A5-D8713BC0C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C5147-8F9A-A090-53AC-C523ACBF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FC540F-65E5-920E-C22D-F1F6B472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C017E-B0B5-73D6-05D3-E183CF51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4AF87-F106-906D-8E28-55CA8B59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0DF21-673C-8BC1-9505-93EC5891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A6AE2-4B49-652C-F37C-E7D6C8E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9CE3-23ED-9D40-840C-D7BD7683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ADDE4-8A9D-EA2D-877C-99C1B769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2574C-F278-4548-4CB6-91DDA1CA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0A580-5202-5F95-96D5-14C64D3A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B73B5-60F0-EAEB-4786-CDA15EF0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9155B-EEAE-0B8B-5A2D-CDF05920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DC829-B991-51B4-ECB6-56422608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A05B9-987D-F2DE-A2BF-4B6C703B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3FE3CA-1ED1-2907-5510-E91D84A11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EC9A7C-BAAF-1DB1-2C2B-5AA03D10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B13FCA-A927-9392-49C8-5AB9D9C2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6DB0C6-8889-256B-EFA1-CB54B6A1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5B679A-EE40-36FF-C465-6AB966EB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6EE4A-A451-D960-2C8E-86317A47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2C236D-105A-B669-0629-F1D18A57A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74B280-9A90-48AA-62A1-4784680C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28CB08-EB61-9E7E-00C2-14D40CD92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9151E4-9FD3-EEC0-1DFC-7DF4DBBC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8951D6-5F74-0E3A-9325-652883A8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F48546-D9D0-B799-05DB-758C44DB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51D410-0ABE-D559-2825-CF7265E6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3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A9CF1-471E-6AB5-F052-67E453A7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AD4F38-7C25-DAD1-1881-938165CE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701FDA-42F4-0A57-43A7-4F800292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5A6512-AAE7-A2EC-62E9-76E9D9AA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A0DA5C-580C-81E3-D2DB-B65C8AED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CB06D3-E555-9CC6-1E0D-403C7521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A32A03-AE26-DE26-3290-D59FC661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3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ED6C7-723B-02B3-6027-FC5B73FF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75DA00-88B4-AEAB-46DF-5DD82E6A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812E59-DA8E-3EDC-93AB-49CE9D630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C284EC-52BA-2D42-6324-463BB69C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51EC34-ADF1-44EF-C8C5-8F077CF8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D99324-85EB-65D2-4A6A-037D1DD1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AB5A9-7AFC-41ED-6C3E-872EE0CD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F88BCF-FCE4-A60F-DBAC-20CB14CB5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ED5811-EA03-A21B-294F-CE1C27D7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5EADD9-7480-281E-B41B-423F6D47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C7ABE4-E4EC-61C5-8A5C-91E675E0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D48AB5-DC2F-0377-8BB1-21BF77FE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C7921-681D-1FC6-CF4D-358FE776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F8CBA-A6AE-C612-FC83-3688BDF1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697F4-21F3-F1D9-6CB3-B0408096E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CD01-7FD1-45F7-B55C-90C7FEF03184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D0E91-C599-6F45-E884-13F31CDBE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935BB-B430-AC27-C223-C9C955BD4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2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7E0C-5CD3-CF4C-9A1B-9B544526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7" y="-40757"/>
            <a:ext cx="10515600" cy="1325563"/>
          </a:xfrm>
        </p:spPr>
        <p:txBody>
          <a:bodyPr/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第十五次會議記錄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50E10-F686-8345-9EAF-B0D1E29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1134918"/>
            <a:ext cx="11353800" cy="4988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2022/6/4  10:00~11:30      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Meet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出席人員 ：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鄭力綱、李若瑜、陳冠霖、郭庭維、游靜娟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、廖翊廷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紀錄者：陳冠霖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討論項目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分配報告順序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結果統整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 value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後重新修正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並做結論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ARIMA: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挑出兩個時間點做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t+1,t+2…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時間序列圖合併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arima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做討論，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arima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時間修正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RNN: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zh-TW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326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98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第十五次會議記錄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第十二次會議記錄</dc:title>
  <dc:creator>會計112 游靜娟</dc:creator>
  <cp:lastModifiedBy>冠霖 陳</cp:lastModifiedBy>
  <cp:revision>20</cp:revision>
  <dcterms:created xsi:type="dcterms:W3CDTF">2022-05-29T11:05:25Z</dcterms:created>
  <dcterms:modified xsi:type="dcterms:W3CDTF">2022-06-04T03:42:32Z</dcterms:modified>
</cp:coreProperties>
</file>