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8"/>
  </p:notesMasterIdLst>
  <p:sldIdLst>
    <p:sldId id="304" r:id="rId3"/>
    <p:sldId id="305" r:id="rId4"/>
    <p:sldId id="306" r:id="rId5"/>
    <p:sldId id="370" r:id="rId6"/>
    <p:sldId id="371" r:id="rId7"/>
    <p:sldId id="375" r:id="rId8"/>
    <p:sldId id="372" r:id="rId9"/>
    <p:sldId id="336" r:id="rId10"/>
    <p:sldId id="337" r:id="rId11"/>
    <p:sldId id="356" r:id="rId12"/>
    <p:sldId id="361" r:id="rId13"/>
    <p:sldId id="348" r:id="rId14"/>
    <p:sldId id="373" r:id="rId15"/>
    <p:sldId id="374" r:id="rId16"/>
    <p:sldId id="365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5FCF"/>
    <a:srgbClr val="212528"/>
    <a:srgbClr val="FF0000"/>
    <a:srgbClr val="FFC000"/>
    <a:srgbClr val="1A1E21"/>
    <a:srgbClr val="202427"/>
    <a:srgbClr val="23272A"/>
    <a:srgbClr val="66FFFF"/>
    <a:srgbClr val="00B05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6196" autoAdjust="0"/>
  </p:normalViewPr>
  <p:slideViewPr>
    <p:cSldViewPr>
      <p:cViewPr varScale="1">
        <p:scale>
          <a:sx n="147" d="100"/>
          <a:sy n="147" d="100"/>
        </p:scale>
        <p:origin x="714" y="120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彥呈" userId="5adf242d-0d18-415d-9527-38f1611819e5" providerId="ADAL" clId="{3273CCFF-8F18-47B6-9A38-4ED9E14E0C60}"/>
    <pc:docChg chg="undo redo custSel addSld delSld modSld">
      <pc:chgData name="林彥呈" userId="5adf242d-0d18-415d-9527-38f1611819e5" providerId="ADAL" clId="{3273CCFF-8F18-47B6-9A38-4ED9E14E0C60}" dt="2021-11-30T09:05:49.786" v="1394" actId="1076"/>
      <pc:docMkLst>
        <pc:docMk/>
      </pc:docMkLst>
      <pc:sldChg chg="modSp mod">
        <pc:chgData name="林彥呈" userId="5adf242d-0d18-415d-9527-38f1611819e5" providerId="ADAL" clId="{3273CCFF-8F18-47B6-9A38-4ED9E14E0C60}" dt="2021-11-30T07:53:14.652" v="1189" actId="255"/>
        <pc:sldMkLst>
          <pc:docMk/>
          <pc:sldMk cId="1232130243" sldId="304"/>
        </pc:sldMkLst>
        <pc:spChg chg="mod">
          <ac:chgData name="林彥呈" userId="5adf242d-0d18-415d-9527-38f1611819e5" providerId="ADAL" clId="{3273CCFF-8F18-47B6-9A38-4ED9E14E0C60}" dt="2021-11-30T07:53:14.652" v="1189" actId="255"/>
          <ac:spMkLst>
            <pc:docMk/>
            <pc:sldMk cId="1232130243" sldId="304"/>
            <ac:spMk id="4" creationId="{00000000-0000-0000-0000-000000000000}"/>
          </ac:spMkLst>
        </pc:spChg>
      </pc:sldChg>
      <pc:sldChg chg="modSp mod">
        <pc:chgData name="林彥呈" userId="5adf242d-0d18-415d-9527-38f1611819e5" providerId="ADAL" clId="{3273CCFF-8F18-47B6-9A38-4ED9E14E0C60}" dt="2021-11-30T06:04:51.330" v="111" actId="6549"/>
        <pc:sldMkLst>
          <pc:docMk/>
          <pc:sldMk cId="309480214" sldId="348"/>
        </pc:sldMkLst>
        <pc:spChg chg="mod">
          <ac:chgData name="林彥呈" userId="5adf242d-0d18-415d-9527-38f1611819e5" providerId="ADAL" clId="{3273CCFF-8F18-47B6-9A38-4ED9E14E0C60}" dt="2021-11-30T06:04:51.330" v="111" actId="6549"/>
          <ac:spMkLst>
            <pc:docMk/>
            <pc:sldMk cId="309480214" sldId="348"/>
            <ac:spMk id="28" creationId="{8E53FC63-1097-464A-A245-5CC05FB2F782}"/>
          </ac:spMkLst>
        </pc:spChg>
      </pc:sldChg>
      <pc:sldChg chg="addSp delSp modSp mod">
        <pc:chgData name="林彥呈" userId="5adf242d-0d18-415d-9527-38f1611819e5" providerId="ADAL" clId="{3273CCFF-8F18-47B6-9A38-4ED9E14E0C60}" dt="2021-11-30T07:27:55.544" v="873" actId="1076"/>
        <pc:sldMkLst>
          <pc:docMk/>
          <pc:sldMk cId="3117427623" sldId="356"/>
        </pc:sldMkLst>
        <pc:picChg chg="add del mod ord">
          <ac:chgData name="林彥呈" userId="5adf242d-0d18-415d-9527-38f1611819e5" providerId="ADAL" clId="{3273CCFF-8F18-47B6-9A38-4ED9E14E0C60}" dt="2021-11-30T07:27:33.922" v="869" actId="1076"/>
          <ac:picMkLst>
            <pc:docMk/>
            <pc:sldMk cId="3117427623" sldId="356"/>
            <ac:picMk id="4" creationId="{F825DDA7-C055-479C-864C-EB0C9DB6BDC6}"/>
          </ac:picMkLst>
        </pc:picChg>
        <pc:picChg chg="add del">
          <ac:chgData name="林彥呈" userId="5adf242d-0d18-415d-9527-38f1611819e5" providerId="ADAL" clId="{3273CCFF-8F18-47B6-9A38-4ED9E14E0C60}" dt="2021-11-30T07:27:19.547" v="861" actId="478"/>
          <ac:picMkLst>
            <pc:docMk/>
            <pc:sldMk cId="3117427623" sldId="356"/>
            <ac:picMk id="5" creationId="{5D5FD039-ABE4-4EA2-9A10-8673C4C00095}"/>
          </ac:picMkLst>
        </pc:picChg>
        <pc:picChg chg="mod">
          <ac:chgData name="林彥呈" userId="5adf242d-0d18-415d-9527-38f1611819e5" providerId="ADAL" clId="{3273CCFF-8F18-47B6-9A38-4ED9E14E0C60}" dt="2021-11-30T07:27:52.724" v="872" actId="1076"/>
          <ac:picMkLst>
            <pc:docMk/>
            <pc:sldMk cId="3117427623" sldId="356"/>
            <ac:picMk id="8" creationId="{516F80B6-B1CA-4111-A350-36B41485F0B8}"/>
          </ac:picMkLst>
        </pc:picChg>
        <pc:picChg chg="mod">
          <ac:chgData name="林彥呈" userId="5adf242d-0d18-415d-9527-38f1611819e5" providerId="ADAL" clId="{3273CCFF-8F18-47B6-9A38-4ED9E14E0C60}" dt="2021-11-30T07:27:55.544" v="873" actId="1076"/>
          <ac:picMkLst>
            <pc:docMk/>
            <pc:sldMk cId="3117427623" sldId="356"/>
            <ac:picMk id="12" creationId="{B6281960-8FD9-47F0-8B68-A3D0053E25D7}"/>
          </ac:picMkLst>
        </pc:picChg>
      </pc:sldChg>
      <pc:sldChg chg="addSp delSp modSp mod">
        <pc:chgData name="林彥呈" userId="5adf242d-0d18-415d-9527-38f1611819e5" providerId="ADAL" clId="{3273CCFF-8F18-47B6-9A38-4ED9E14E0C60}" dt="2021-11-30T07:26:08.490" v="848" actId="1076"/>
        <pc:sldMkLst>
          <pc:docMk/>
          <pc:sldMk cId="1502979846" sldId="365"/>
        </pc:sldMkLst>
        <pc:picChg chg="del">
          <ac:chgData name="林彥呈" userId="5adf242d-0d18-415d-9527-38f1611819e5" providerId="ADAL" clId="{3273CCFF-8F18-47B6-9A38-4ED9E14E0C60}" dt="2021-11-30T07:26:01.983" v="843" actId="478"/>
          <ac:picMkLst>
            <pc:docMk/>
            <pc:sldMk cId="1502979846" sldId="365"/>
            <ac:picMk id="4" creationId="{EEF9CE21-B5BC-4AE4-BCED-ACAC53D26F48}"/>
          </ac:picMkLst>
        </pc:picChg>
        <pc:picChg chg="add mod">
          <ac:chgData name="林彥呈" userId="5adf242d-0d18-415d-9527-38f1611819e5" providerId="ADAL" clId="{3273CCFF-8F18-47B6-9A38-4ED9E14E0C60}" dt="2021-11-30T07:26:08.490" v="848" actId="1076"/>
          <ac:picMkLst>
            <pc:docMk/>
            <pc:sldMk cId="1502979846" sldId="365"/>
            <ac:picMk id="5" creationId="{4A4C51D7-52F4-4CDA-B656-F1D10E5D4F9A}"/>
          </ac:picMkLst>
        </pc:picChg>
      </pc:sldChg>
      <pc:sldChg chg="modSp">
        <pc:chgData name="林彥呈" userId="5adf242d-0d18-415d-9527-38f1611819e5" providerId="ADAL" clId="{3273CCFF-8F18-47B6-9A38-4ED9E14E0C60}" dt="2021-11-30T08:04:47.613" v="1328" actId="20577"/>
        <pc:sldMkLst>
          <pc:docMk/>
          <pc:sldMk cId="4102712404" sldId="370"/>
        </pc:sldMkLst>
        <pc:spChg chg="mod">
          <ac:chgData name="林彥呈" userId="5adf242d-0d18-415d-9527-38f1611819e5" providerId="ADAL" clId="{3273CCFF-8F18-47B6-9A38-4ED9E14E0C60}" dt="2021-11-30T08:04:47.613" v="1328" actId="20577"/>
          <ac:spMkLst>
            <pc:docMk/>
            <pc:sldMk cId="4102712404" sldId="370"/>
            <ac:spMk id="5" creationId="{5B9EF391-561E-40D4-A097-E064F3063504}"/>
          </ac:spMkLst>
        </pc:spChg>
      </pc:sldChg>
      <pc:sldChg chg="addSp modSp mod">
        <pc:chgData name="林彥呈" userId="5adf242d-0d18-415d-9527-38f1611819e5" providerId="ADAL" clId="{3273CCFF-8F18-47B6-9A38-4ED9E14E0C60}" dt="2021-11-30T08:15:02.108" v="1389" actId="1076"/>
        <pc:sldMkLst>
          <pc:docMk/>
          <pc:sldMk cId="2207439131" sldId="371"/>
        </pc:sldMkLst>
        <pc:spChg chg="add mod ord">
          <ac:chgData name="林彥呈" userId="5adf242d-0d18-415d-9527-38f1611819e5" providerId="ADAL" clId="{3273CCFF-8F18-47B6-9A38-4ED9E14E0C60}" dt="2021-11-30T05:40:29.955" v="50" actId="1076"/>
          <ac:spMkLst>
            <pc:docMk/>
            <pc:sldMk cId="2207439131" sldId="371"/>
            <ac:spMk id="3" creationId="{7F4B0A2A-FBC1-4D17-819F-FE1DE2DAE75F}"/>
          </ac:spMkLst>
        </pc:spChg>
        <pc:spChg chg="add mod">
          <ac:chgData name="林彥呈" userId="5adf242d-0d18-415d-9527-38f1611819e5" providerId="ADAL" clId="{3273CCFF-8F18-47B6-9A38-4ED9E14E0C60}" dt="2021-11-30T05:38:51.736" v="18" actId="164"/>
          <ac:spMkLst>
            <pc:docMk/>
            <pc:sldMk cId="2207439131" sldId="371"/>
            <ac:spMk id="5" creationId="{552B19F2-0183-480C-98C6-E2DB91EF2D27}"/>
          </ac:spMkLst>
        </pc:spChg>
        <pc:spChg chg="mod">
          <ac:chgData name="林彥呈" userId="5adf242d-0d18-415d-9527-38f1611819e5" providerId="ADAL" clId="{3273CCFF-8F18-47B6-9A38-4ED9E14E0C60}" dt="2021-11-30T08:14:13.001" v="1371" actId="14100"/>
          <ac:spMkLst>
            <pc:docMk/>
            <pc:sldMk cId="2207439131" sldId="371"/>
            <ac:spMk id="11" creationId="{F723219D-1178-4347-92F2-A8853E920718}"/>
          </ac:spMkLst>
        </pc:spChg>
        <pc:spChg chg="mod">
          <ac:chgData name="林彥呈" userId="5adf242d-0d18-415d-9527-38f1611819e5" providerId="ADAL" clId="{3273CCFF-8F18-47B6-9A38-4ED9E14E0C60}" dt="2021-11-30T08:14:33.146" v="1382" actId="20577"/>
          <ac:spMkLst>
            <pc:docMk/>
            <pc:sldMk cId="2207439131" sldId="371"/>
            <ac:spMk id="12" creationId="{DCB97423-528A-46F3-B3EA-F5B695373DE0}"/>
          </ac:spMkLst>
        </pc:spChg>
        <pc:spChg chg="mod">
          <ac:chgData name="林彥呈" userId="5adf242d-0d18-415d-9527-38f1611819e5" providerId="ADAL" clId="{3273CCFF-8F18-47B6-9A38-4ED9E14E0C60}" dt="2021-11-30T08:14:42.390" v="1383"/>
          <ac:spMkLst>
            <pc:docMk/>
            <pc:sldMk cId="2207439131" sldId="371"/>
            <ac:spMk id="14" creationId="{71304B74-5BB6-497D-BD7C-A3C084B0BB36}"/>
          </ac:spMkLst>
        </pc:spChg>
        <pc:spChg chg="mod">
          <ac:chgData name="林彥呈" userId="5adf242d-0d18-415d-9527-38f1611819e5" providerId="ADAL" clId="{3273CCFF-8F18-47B6-9A38-4ED9E14E0C60}" dt="2021-11-30T08:14:48.183" v="1386" actId="20577"/>
          <ac:spMkLst>
            <pc:docMk/>
            <pc:sldMk cId="2207439131" sldId="371"/>
            <ac:spMk id="15" creationId="{F20A1D7C-3AFC-4C39-9E06-756A823B3C8B}"/>
          </ac:spMkLst>
        </pc:spChg>
        <pc:spChg chg="mod">
          <ac:chgData name="林彥呈" userId="5adf242d-0d18-415d-9527-38f1611819e5" providerId="ADAL" clId="{3273CCFF-8F18-47B6-9A38-4ED9E14E0C60}" dt="2021-11-30T08:13:03.459" v="1359" actId="1076"/>
          <ac:spMkLst>
            <pc:docMk/>
            <pc:sldMk cId="2207439131" sldId="371"/>
            <ac:spMk id="16" creationId="{D0F1F3B0-6CD6-4901-AD72-AF007E9961F5}"/>
          </ac:spMkLst>
        </pc:spChg>
        <pc:spChg chg="mod">
          <ac:chgData name="林彥呈" userId="5adf242d-0d18-415d-9527-38f1611819e5" providerId="ADAL" clId="{3273CCFF-8F18-47B6-9A38-4ED9E14E0C60}" dt="2021-11-30T08:12:55.694" v="1341" actId="20577"/>
          <ac:spMkLst>
            <pc:docMk/>
            <pc:sldMk cId="2207439131" sldId="371"/>
            <ac:spMk id="18" creationId="{5B6F50A0-1842-45BC-84B2-D783E215BBE5}"/>
          </ac:spMkLst>
        </pc:spChg>
        <pc:grpChg chg="add mod">
          <ac:chgData name="林彥呈" userId="5adf242d-0d18-415d-9527-38f1611819e5" providerId="ADAL" clId="{3273CCFF-8F18-47B6-9A38-4ED9E14E0C60}" dt="2021-11-30T05:40:51.191" v="53" actId="1076"/>
          <ac:grpSpMkLst>
            <pc:docMk/>
            <pc:sldMk cId="2207439131" sldId="371"/>
            <ac:grpSpMk id="7" creationId="{338060A2-5468-4C1B-BF98-8B12FC015DA0}"/>
          </ac:grpSpMkLst>
        </pc:grpChg>
        <pc:grpChg chg="add mod">
          <ac:chgData name="林彥呈" userId="5adf242d-0d18-415d-9527-38f1611819e5" providerId="ADAL" clId="{3273CCFF-8F18-47B6-9A38-4ED9E14E0C60}" dt="2021-11-30T08:15:02.108" v="1389" actId="1076"/>
          <ac:grpSpMkLst>
            <pc:docMk/>
            <pc:sldMk cId="2207439131" sldId="371"/>
            <ac:grpSpMk id="10" creationId="{418EA126-1648-4268-861A-49767C0078AD}"/>
          </ac:grpSpMkLst>
        </pc:grpChg>
        <pc:grpChg chg="add mod">
          <ac:chgData name="林彥呈" userId="5adf242d-0d18-415d-9527-38f1611819e5" providerId="ADAL" clId="{3273CCFF-8F18-47B6-9A38-4ED9E14E0C60}" dt="2021-11-30T08:14:55.150" v="1388" actId="1076"/>
          <ac:grpSpMkLst>
            <pc:docMk/>
            <pc:sldMk cId="2207439131" sldId="371"/>
            <ac:grpSpMk id="13" creationId="{B526FE6E-15C4-4BB2-954C-2B934642C8EE}"/>
          </ac:grpSpMkLst>
        </pc:grpChg>
        <pc:picChg chg="mod">
          <ac:chgData name="林彥呈" userId="5adf242d-0d18-415d-9527-38f1611819e5" providerId="ADAL" clId="{3273CCFF-8F18-47B6-9A38-4ED9E14E0C60}" dt="2021-11-30T08:14:50.421" v="1387" actId="1076"/>
          <ac:picMkLst>
            <pc:docMk/>
            <pc:sldMk cId="2207439131" sldId="371"/>
            <ac:picMk id="4" creationId="{21422E68-EA3E-4FE5-A61D-E4AE7A9E98BD}"/>
          </ac:picMkLst>
        </pc:picChg>
      </pc:sldChg>
      <pc:sldChg chg="addSp delSp modSp mod">
        <pc:chgData name="林彥呈" userId="5adf242d-0d18-415d-9527-38f1611819e5" providerId="ADAL" clId="{3273CCFF-8F18-47B6-9A38-4ED9E14E0C60}" dt="2021-11-30T07:46:44.061" v="1077" actId="21"/>
        <pc:sldMkLst>
          <pc:docMk/>
          <pc:sldMk cId="3348918484" sldId="373"/>
        </pc:sldMkLst>
        <pc:spChg chg="del mod">
          <ac:chgData name="林彥呈" userId="5adf242d-0d18-415d-9527-38f1611819e5" providerId="ADAL" clId="{3273CCFF-8F18-47B6-9A38-4ED9E14E0C60}" dt="2021-11-30T07:39:09.697" v="968" actId="21"/>
          <ac:spMkLst>
            <pc:docMk/>
            <pc:sldMk cId="3348918484" sldId="373"/>
            <ac:spMk id="5" creationId="{B229C66D-709C-452C-8877-1BD34A322C39}"/>
          </ac:spMkLst>
        </pc:spChg>
        <pc:spChg chg="add mod">
          <ac:chgData name="林彥呈" userId="5adf242d-0d18-415d-9527-38f1611819e5" providerId="ADAL" clId="{3273CCFF-8F18-47B6-9A38-4ED9E14E0C60}" dt="2021-11-30T06:16:38.879" v="361" actId="2711"/>
          <ac:spMkLst>
            <pc:docMk/>
            <pc:sldMk cId="3348918484" sldId="373"/>
            <ac:spMk id="6" creationId="{407DE8DF-8F93-4399-9C30-360F6173378E}"/>
          </ac:spMkLst>
        </pc:spChg>
        <pc:spChg chg="mod">
          <ac:chgData name="林彥呈" userId="5adf242d-0d18-415d-9527-38f1611819e5" providerId="ADAL" clId="{3273CCFF-8F18-47B6-9A38-4ED9E14E0C60}" dt="2021-11-30T07:39:07.860" v="966"/>
          <ac:spMkLst>
            <pc:docMk/>
            <pc:sldMk cId="3348918484" sldId="373"/>
            <ac:spMk id="8" creationId="{F8F44E58-003F-461A-8410-5A40FF261B11}"/>
          </ac:spMkLst>
        </pc:spChg>
        <pc:spChg chg="mod">
          <ac:chgData name="林彥呈" userId="5adf242d-0d18-415d-9527-38f1611819e5" providerId="ADAL" clId="{3273CCFF-8F18-47B6-9A38-4ED9E14E0C60}" dt="2021-11-30T07:39:07.860" v="966"/>
          <ac:spMkLst>
            <pc:docMk/>
            <pc:sldMk cId="3348918484" sldId="373"/>
            <ac:spMk id="10" creationId="{4DD098A6-8A46-4BEA-ABC0-34311701C7B8}"/>
          </ac:spMkLst>
        </pc:spChg>
        <pc:spChg chg="add mod">
          <ac:chgData name="林彥呈" userId="5adf242d-0d18-415d-9527-38f1611819e5" providerId="ADAL" clId="{3273CCFF-8F18-47B6-9A38-4ED9E14E0C60}" dt="2021-11-30T07:43:13.826" v="1040" actId="1076"/>
          <ac:spMkLst>
            <pc:docMk/>
            <pc:sldMk cId="3348918484" sldId="373"/>
            <ac:spMk id="11" creationId="{8DEE3DAF-5860-432E-9379-4E961AFF5571}"/>
          </ac:spMkLst>
        </pc:spChg>
        <pc:spChg chg="mod">
          <ac:chgData name="林彥呈" userId="5adf242d-0d18-415d-9527-38f1611819e5" providerId="ADAL" clId="{3273CCFF-8F18-47B6-9A38-4ED9E14E0C60}" dt="2021-11-30T07:46:44.061" v="1077" actId="21"/>
          <ac:spMkLst>
            <pc:docMk/>
            <pc:sldMk cId="3348918484" sldId="373"/>
            <ac:spMk id="28" creationId="{8E53FC63-1097-464A-A245-5CC05FB2F782}"/>
          </ac:spMkLst>
        </pc:spChg>
        <pc:grpChg chg="add mod">
          <ac:chgData name="林彥呈" userId="5adf242d-0d18-415d-9527-38f1611819e5" providerId="ADAL" clId="{3273CCFF-8F18-47B6-9A38-4ED9E14E0C60}" dt="2021-11-30T07:39:27.552" v="976" actId="1076"/>
          <ac:grpSpMkLst>
            <pc:docMk/>
            <pc:sldMk cId="3348918484" sldId="373"/>
            <ac:grpSpMk id="7" creationId="{85A93421-CB06-45DB-92E8-FCFC0ACC8C51}"/>
          </ac:grpSpMkLst>
        </pc:grpChg>
        <pc:picChg chg="mod">
          <ac:chgData name="林彥呈" userId="5adf242d-0d18-415d-9527-38f1611819e5" providerId="ADAL" clId="{3273CCFF-8F18-47B6-9A38-4ED9E14E0C60}" dt="2021-11-30T07:39:07.860" v="966"/>
          <ac:picMkLst>
            <pc:docMk/>
            <pc:sldMk cId="3348918484" sldId="373"/>
            <ac:picMk id="9" creationId="{7A165E46-9382-4CF0-8857-9145FB6B6078}"/>
          </ac:picMkLst>
        </pc:picChg>
      </pc:sldChg>
      <pc:sldChg chg="modSp add del mod">
        <pc:chgData name="林彥呈" userId="5adf242d-0d18-415d-9527-38f1611819e5" providerId="ADAL" clId="{3273CCFF-8F18-47B6-9A38-4ED9E14E0C60}" dt="2021-11-30T06:30:27.471" v="531" actId="2696"/>
        <pc:sldMkLst>
          <pc:docMk/>
          <pc:sldMk cId="1045081980" sldId="374"/>
        </pc:sldMkLst>
        <pc:spChg chg="mod">
          <ac:chgData name="林彥呈" userId="5adf242d-0d18-415d-9527-38f1611819e5" providerId="ADAL" clId="{3273CCFF-8F18-47B6-9A38-4ED9E14E0C60}" dt="2021-11-30T06:29:40.319" v="527" actId="20577"/>
          <ac:spMkLst>
            <pc:docMk/>
            <pc:sldMk cId="1045081980" sldId="374"/>
            <ac:spMk id="28" creationId="{8E53FC63-1097-464A-A245-5CC05FB2F782}"/>
          </ac:spMkLst>
        </pc:spChg>
      </pc:sldChg>
      <pc:sldChg chg="addSp delSp modSp add mod">
        <pc:chgData name="林彥呈" userId="5adf242d-0d18-415d-9527-38f1611819e5" providerId="ADAL" clId="{3273CCFF-8F18-47B6-9A38-4ED9E14E0C60}" dt="2021-11-30T07:52:40.072" v="1188" actId="255"/>
        <pc:sldMkLst>
          <pc:docMk/>
          <pc:sldMk cId="1934985008" sldId="374"/>
        </pc:sldMkLst>
        <pc:spChg chg="add del mod">
          <ac:chgData name="林彥呈" userId="5adf242d-0d18-415d-9527-38f1611819e5" providerId="ADAL" clId="{3273CCFF-8F18-47B6-9A38-4ED9E14E0C60}" dt="2021-11-30T06:45:25.654" v="742" actId="478"/>
          <ac:spMkLst>
            <pc:docMk/>
            <pc:sldMk cId="1934985008" sldId="374"/>
            <ac:spMk id="4" creationId="{5BDC3028-5B88-4718-BA84-BA60BD1B5A3A}"/>
          </ac:spMkLst>
        </pc:spChg>
        <pc:spChg chg="del">
          <ac:chgData name="林彥呈" userId="5adf242d-0d18-415d-9527-38f1611819e5" providerId="ADAL" clId="{3273CCFF-8F18-47B6-9A38-4ED9E14E0C60}" dt="2021-11-30T06:44:15.360" v="705" actId="478"/>
          <ac:spMkLst>
            <pc:docMk/>
            <pc:sldMk cId="1934985008" sldId="374"/>
            <ac:spMk id="5" creationId="{B229C66D-709C-452C-8877-1BD34A322C39}"/>
          </ac:spMkLst>
        </pc:spChg>
        <pc:spChg chg="del">
          <ac:chgData name="林彥呈" userId="5adf242d-0d18-415d-9527-38f1611819e5" providerId="ADAL" clId="{3273CCFF-8F18-47B6-9A38-4ED9E14E0C60}" dt="2021-11-30T06:44:16.687" v="706" actId="478"/>
          <ac:spMkLst>
            <pc:docMk/>
            <pc:sldMk cId="1934985008" sldId="374"/>
            <ac:spMk id="6" creationId="{407DE8DF-8F93-4399-9C30-360F6173378E}"/>
          </ac:spMkLst>
        </pc:spChg>
        <pc:spChg chg="add mod">
          <ac:chgData name="林彥呈" userId="5adf242d-0d18-415d-9527-38f1611819e5" providerId="ADAL" clId="{3273CCFF-8F18-47B6-9A38-4ED9E14E0C60}" dt="2021-11-30T07:12:47.109" v="759" actId="164"/>
          <ac:spMkLst>
            <pc:docMk/>
            <pc:sldMk cId="1934985008" sldId="374"/>
            <ac:spMk id="10" creationId="{0E1F5CCC-2796-49E4-940B-935511B06AA8}"/>
          </ac:spMkLst>
        </pc:spChg>
        <pc:spChg chg="add mod">
          <ac:chgData name="林彥呈" userId="5adf242d-0d18-415d-9527-38f1611819e5" providerId="ADAL" clId="{3273CCFF-8F18-47B6-9A38-4ED9E14E0C60}" dt="2021-11-30T07:12:47.109" v="759" actId="164"/>
          <ac:spMkLst>
            <pc:docMk/>
            <pc:sldMk cId="1934985008" sldId="374"/>
            <ac:spMk id="13" creationId="{3F20AF6C-92A3-4C24-9ED8-53D92E775B2F}"/>
          </ac:spMkLst>
        </pc:spChg>
        <pc:spChg chg="add del mod">
          <ac:chgData name="林彥呈" userId="5adf242d-0d18-415d-9527-38f1611819e5" providerId="ADAL" clId="{3273CCFF-8F18-47B6-9A38-4ED9E14E0C60}" dt="2021-11-30T07:39:18.706" v="972" actId="21"/>
          <ac:spMkLst>
            <pc:docMk/>
            <pc:sldMk cId="1934985008" sldId="374"/>
            <ac:spMk id="15" creationId="{DBA4BDA0-BF52-41C6-8934-DC134E6C8F16}"/>
          </ac:spMkLst>
        </pc:spChg>
        <pc:spChg chg="add del">
          <ac:chgData name="林彥呈" userId="5adf242d-0d18-415d-9527-38f1611819e5" providerId="ADAL" clId="{3273CCFF-8F18-47B6-9A38-4ED9E14E0C60}" dt="2021-11-30T07:35:54.339" v="908" actId="22"/>
          <ac:spMkLst>
            <pc:docMk/>
            <pc:sldMk cId="1934985008" sldId="374"/>
            <ac:spMk id="17" creationId="{CE71634E-0FD8-4EB4-B344-B953FCDFDE7A}"/>
          </ac:spMkLst>
        </pc:spChg>
        <pc:spChg chg="add del">
          <ac:chgData name="林彥呈" userId="5adf242d-0d18-415d-9527-38f1611819e5" providerId="ADAL" clId="{3273CCFF-8F18-47B6-9A38-4ED9E14E0C60}" dt="2021-11-30T07:35:56.111" v="910" actId="22"/>
          <ac:spMkLst>
            <pc:docMk/>
            <pc:sldMk cId="1934985008" sldId="374"/>
            <ac:spMk id="19" creationId="{136F4ED6-FB4F-44E4-B066-39C6850FEF95}"/>
          </ac:spMkLst>
        </pc:spChg>
        <pc:spChg chg="add del">
          <ac:chgData name="林彥呈" userId="5adf242d-0d18-415d-9527-38f1611819e5" providerId="ADAL" clId="{3273CCFF-8F18-47B6-9A38-4ED9E14E0C60}" dt="2021-11-30T07:36:00.243" v="916" actId="22"/>
          <ac:spMkLst>
            <pc:docMk/>
            <pc:sldMk cId="1934985008" sldId="374"/>
            <ac:spMk id="21" creationId="{C621E500-25E5-4B20-8094-36B4BA0A5A18}"/>
          </ac:spMkLst>
        </pc:spChg>
        <pc:spChg chg="add mod">
          <ac:chgData name="林彥呈" userId="5adf242d-0d18-415d-9527-38f1611819e5" providerId="ADAL" clId="{3273CCFF-8F18-47B6-9A38-4ED9E14E0C60}" dt="2021-11-30T07:52:40.072" v="1188" actId="255"/>
          <ac:spMkLst>
            <pc:docMk/>
            <pc:sldMk cId="1934985008" sldId="374"/>
            <ac:spMk id="23" creationId="{376A4D65-C858-4EAA-BBA4-591B2E89ECC5}"/>
          </ac:spMkLst>
        </pc:spChg>
        <pc:spChg chg="add mod">
          <ac:chgData name="林彥呈" userId="5adf242d-0d18-415d-9527-38f1611819e5" providerId="ADAL" clId="{3273CCFF-8F18-47B6-9A38-4ED9E14E0C60}" dt="2021-11-30T07:39:13.844" v="970" actId="1076"/>
          <ac:spMkLst>
            <pc:docMk/>
            <pc:sldMk cId="1934985008" sldId="374"/>
            <ac:spMk id="24" creationId="{5C1FCCF7-8416-4D67-9BC5-AB708F58329F}"/>
          </ac:spMkLst>
        </pc:spChg>
        <pc:spChg chg="del">
          <ac:chgData name="林彥呈" userId="5adf242d-0d18-415d-9527-38f1611819e5" providerId="ADAL" clId="{3273CCFF-8F18-47B6-9A38-4ED9E14E0C60}" dt="2021-11-30T06:44:17.941" v="707" actId="478"/>
          <ac:spMkLst>
            <pc:docMk/>
            <pc:sldMk cId="1934985008" sldId="374"/>
            <ac:spMk id="28" creationId="{8E53FC63-1097-464A-A245-5CC05FB2F782}"/>
          </ac:spMkLst>
        </pc:spChg>
        <pc:grpChg chg="add del mod">
          <ac:chgData name="林彥呈" userId="5adf242d-0d18-415d-9527-38f1611819e5" providerId="ADAL" clId="{3273CCFF-8F18-47B6-9A38-4ED9E14E0C60}" dt="2021-11-30T07:39:06.545" v="965" actId="21"/>
          <ac:grpSpMkLst>
            <pc:docMk/>
            <pc:sldMk cId="1934985008" sldId="374"/>
            <ac:grpSpMk id="12" creationId="{46022757-0E39-4CA7-A0A4-648DF8D92872}"/>
          </ac:grpSpMkLst>
        </pc:grpChg>
        <pc:picChg chg="add del mod modCrop">
          <ac:chgData name="林彥呈" userId="5adf242d-0d18-415d-9527-38f1611819e5" providerId="ADAL" clId="{3273CCFF-8F18-47B6-9A38-4ED9E14E0C60}" dt="2021-11-30T07:12:13.252" v="743" actId="478"/>
          <ac:picMkLst>
            <pc:docMk/>
            <pc:sldMk cId="1934985008" sldId="374"/>
            <ac:picMk id="8" creationId="{2033158C-7842-4CD0-9CF5-0C7981D53D6C}"/>
          </ac:picMkLst>
        </pc:picChg>
        <pc:picChg chg="add mod">
          <ac:chgData name="林彥呈" userId="5adf242d-0d18-415d-9527-38f1611819e5" providerId="ADAL" clId="{3273CCFF-8F18-47B6-9A38-4ED9E14E0C60}" dt="2021-11-30T07:12:47.109" v="759" actId="164"/>
          <ac:picMkLst>
            <pc:docMk/>
            <pc:sldMk cId="1934985008" sldId="374"/>
            <ac:picMk id="11" creationId="{EE35EC80-CACD-44D3-919B-69F4EA13BEAA}"/>
          </ac:picMkLst>
        </pc:picChg>
      </pc:sldChg>
      <pc:sldChg chg="addSp delSp modSp add mod">
        <pc:chgData name="林彥呈" userId="5adf242d-0d18-415d-9527-38f1611819e5" providerId="ADAL" clId="{3273CCFF-8F18-47B6-9A38-4ED9E14E0C60}" dt="2021-11-30T09:05:49.786" v="1394" actId="1076"/>
        <pc:sldMkLst>
          <pc:docMk/>
          <pc:sldMk cId="456359825" sldId="375"/>
        </pc:sldMkLst>
        <pc:spChg chg="del">
          <ac:chgData name="林彥呈" userId="5adf242d-0d18-415d-9527-38f1611819e5" providerId="ADAL" clId="{3273CCFF-8F18-47B6-9A38-4ED9E14E0C60}" dt="2021-11-30T09:05:46.649" v="1392" actId="478"/>
          <ac:spMkLst>
            <pc:docMk/>
            <pc:sldMk cId="456359825" sldId="375"/>
            <ac:spMk id="16" creationId="{D0F1F3B0-6CD6-4901-AD72-AF007E9961F5}"/>
          </ac:spMkLst>
        </pc:spChg>
        <pc:spChg chg="del">
          <ac:chgData name="林彥呈" userId="5adf242d-0d18-415d-9527-38f1611819e5" providerId="ADAL" clId="{3273CCFF-8F18-47B6-9A38-4ED9E14E0C60}" dt="2021-11-30T09:05:46.649" v="1392" actId="478"/>
          <ac:spMkLst>
            <pc:docMk/>
            <pc:sldMk cId="456359825" sldId="375"/>
            <ac:spMk id="18" creationId="{5B6F50A0-1842-45BC-84B2-D783E215BBE5}"/>
          </ac:spMkLst>
        </pc:spChg>
        <pc:grpChg chg="del">
          <ac:chgData name="林彥呈" userId="5adf242d-0d18-415d-9527-38f1611819e5" providerId="ADAL" clId="{3273CCFF-8F18-47B6-9A38-4ED9E14E0C60}" dt="2021-11-30T09:05:46.649" v="1392" actId="478"/>
          <ac:grpSpMkLst>
            <pc:docMk/>
            <pc:sldMk cId="456359825" sldId="375"/>
            <ac:grpSpMk id="7" creationId="{338060A2-5468-4C1B-BF98-8B12FC015DA0}"/>
          </ac:grpSpMkLst>
        </pc:grpChg>
        <pc:grpChg chg="del">
          <ac:chgData name="林彥呈" userId="5adf242d-0d18-415d-9527-38f1611819e5" providerId="ADAL" clId="{3273CCFF-8F18-47B6-9A38-4ED9E14E0C60}" dt="2021-11-30T09:05:46.649" v="1392" actId="478"/>
          <ac:grpSpMkLst>
            <pc:docMk/>
            <pc:sldMk cId="456359825" sldId="375"/>
            <ac:grpSpMk id="10" creationId="{418EA126-1648-4268-861A-49767C0078AD}"/>
          </ac:grpSpMkLst>
        </pc:grpChg>
        <pc:grpChg chg="del">
          <ac:chgData name="林彥呈" userId="5adf242d-0d18-415d-9527-38f1611819e5" providerId="ADAL" clId="{3273CCFF-8F18-47B6-9A38-4ED9E14E0C60}" dt="2021-11-30T09:05:46.649" v="1392" actId="478"/>
          <ac:grpSpMkLst>
            <pc:docMk/>
            <pc:sldMk cId="456359825" sldId="375"/>
            <ac:grpSpMk id="13" creationId="{B526FE6E-15C4-4BB2-954C-2B934642C8EE}"/>
          </ac:grpSpMkLst>
        </pc:grpChg>
        <pc:picChg chg="del">
          <ac:chgData name="林彥呈" userId="5adf242d-0d18-415d-9527-38f1611819e5" providerId="ADAL" clId="{3273CCFF-8F18-47B6-9A38-4ED9E14E0C60}" dt="2021-11-30T09:05:42.602" v="1391" actId="478"/>
          <ac:picMkLst>
            <pc:docMk/>
            <pc:sldMk cId="456359825" sldId="375"/>
            <ac:picMk id="4" creationId="{21422E68-EA3E-4FE5-A61D-E4AE7A9E98BD}"/>
          </ac:picMkLst>
        </pc:picChg>
        <pc:picChg chg="add mod">
          <ac:chgData name="林彥呈" userId="5adf242d-0d18-415d-9527-38f1611819e5" providerId="ADAL" clId="{3273CCFF-8F18-47B6-9A38-4ED9E14E0C60}" dt="2021-11-30T09:05:49.786" v="1394" actId="1076"/>
          <ac:picMkLst>
            <pc:docMk/>
            <pc:sldMk cId="456359825" sldId="375"/>
            <ac:picMk id="9" creationId="{71DF24D6-EA4B-4A37-9BD5-F477AE919ADD}"/>
          </ac:picMkLst>
        </pc:picChg>
        <pc:cxnChg chg="del">
          <ac:chgData name="林彥呈" userId="5adf242d-0d18-415d-9527-38f1611819e5" providerId="ADAL" clId="{3273CCFF-8F18-47B6-9A38-4ED9E14E0C60}" dt="2021-11-30T09:05:46.649" v="1392" actId="478"/>
          <ac:cxnSpMkLst>
            <pc:docMk/>
            <pc:sldMk cId="456359825" sldId="375"/>
            <ac:cxnSpMk id="6" creationId="{D86AD006-F3D8-472B-813E-A6A1F9E13440}"/>
          </ac:cxnSpMkLst>
        </pc:cxnChg>
      </pc:sldChg>
    </pc:docChg>
  </pc:docChgLst>
  <pc:docChgLst>
    <pc:chgData name="庭維 郭" userId="033b7ea52ee14244" providerId="LiveId" clId="{21747EDB-FB4B-468C-8A46-188CCD3CFB1B}"/>
    <pc:docChg chg="undo custSel modSld">
      <pc:chgData name="庭維 郭" userId="033b7ea52ee14244" providerId="LiveId" clId="{21747EDB-FB4B-468C-8A46-188CCD3CFB1B}" dt="2021-12-07T04:47:56.944" v="2" actId="20577"/>
      <pc:docMkLst>
        <pc:docMk/>
      </pc:docMkLst>
      <pc:sldChg chg="modSp mod">
        <pc:chgData name="庭維 郭" userId="033b7ea52ee14244" providerId="LiveId" clId="{21747EDB-FB4B-468C-8A46-188CCD3CFB1B}" dt="2021-12-07T04:47:56.944" v="2" actId="20577"/>
        <pc:sldMkLst>
          <pc:docMk/>
          <pc:sldMk cId="3348918484" sldId="373"/>
        </pc:sldMkLst>
        <pc:spChg chg="mod">
          <ac:chgData name="庭維 郭" userId="033b7ea52ee14244" providerId="LiveId" clId="{21747EDB-FB4B-468C-8A46-188CCD3CFB1B}" dt="2021-12-07T04:47:56.944" v="2" actId="20577"/>
          <ac:spMkLst>
            <pc:docMk/>
            <pc:sldMk cId="3348918484" sldId="373"/>
            <ac:spMk id="28" creationId="{8E53FC63-1097-464A-A245-5CC05FB2F7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74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0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  <p:sldLayoutId id="2147483675" r:id="rId17"/>
    <p:sldLayoutId id="214748367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65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TW" altLang="en-US" dirty="0">
                <a:ea typeface="맑은 고딕" pitchFamily="50" charset="-127"/>
              </a:rPr>
              <a:t>線性代數 ─ </a:t>
            </a:r>
            <a:r>
              <a:rPr lang="en-US" altLang="zh-TW" dirty="0">
                <a:ea typeface="맑은 고딕" pitchFamily="50" charset="-127"/>
              </a:rPr>
              <a:t>MATLAB </a:t>
            </a:r>
            <a:r>
              <a:rPr lang="zh-TW" altLang="en-US" dirty="0">
                <a:ea typeface="맑은 고딕" pitchFamily="50" charset="-127"/>
              </a:rPr>
              <a:t>作業三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/>
              <a:t>測量</a:t>
            </a:r>
            <a:r>
              <a:rPr lang="en-US" altLang="zh-TW" b="1" dirty="0"/>
              <a:t>M1 </a:t>
            </a:r>
            <a:r>
              <a:rPr lang="zh-TW" altLang="en-US" b="1" dirty="0"/>
              <a:t>林彥呈</a:t>
            </a:r>
            <a:endParaRPr lang="en-US" altLang="zh-TW" b="1" dirty="0"/>
          </a:p>
          <a:p>
            <a:pPr>
              <a:spcBef>
                <a:spcPts val="0"/>
              </a:spcBef>
              <a:defRPr/>
            </a:pPr>
            <a:r>
              <a:rPr lang="zh-TW" altLang="en-US" sz="1200" b="1" dirty="0"/>
              <a:t>測量</a:t>
            </a:r>
            <a:r>
              <a:rPr lang="en-US" altLang="zh-TW" sz="1200" b="1" dirty="0"/>
              <a:t>108</a:t>
            </a:r>
            <a:r>
              <a:rPr lang="zh-TW" altLang="en-US" sz="1200" b="1" dirty="0"/>
              <a:t> 凃嘉濠</a:t>
            </a:r>
            <a:endParaRPr lang="en-US" altLang="ko-KR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25DDA7-C055-479C-864C-EB0C9DB6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7574"/>
            <a:ext cx="7337170" cy="388843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設計介面</a:t>
            </a:r>
          </a:p>
        </p:txBody>
      </p:sp>
      <p:pic>
        <p:nvPicPr>
          <p:cNvPr id="8" name="圖形 7" descr="核取記號">
            <a:extLst>
              <a:ext uri="{FF2B5EF4-FFF2-40B4-BE49-F238E27FC236}">
                <a16:creationId xmlns:a16="http://schemas.microsoft.com/office/drawing/2014/main" id="{516F80B6-B1CA-4111-A350-36B41485F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322" y="1664791"/>
            <a:ext cx="176767" cy="176767"/>
          </a:xfrm>
          <a:prstGeom prst="rect">
            <a:avLst/>
          </a:prstGeom>
        </p:spPr>
      </p:pic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B6281960-8FD9-47F0-8B68-A3D0053E2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174" y="1816591"/>
            <a:ext cx="176767" cy="1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F7D20F-A6C5-42DA-B62B-239AA81A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28" y="1059582"/>
            <a:ext cx="7195343" cy="389200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建立私有屬性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46E1DC-D602-4829-B150-04345A56215A}"/>
              </a:ext>
            </a:extLst>
          </p:cNvPr>
          <p:cNvSpPr/>
          <p:nvPr/>
        </p:nvSpPr>
        <p:spPr>
          <a:xfrm>
            <a:off x="2451099" y="2782568"/>
            <a:ext cx="925514" cy="33210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ko-KR" dirty="0" err="1"/>
              <a:t>OpenButtonPushed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algn="l"/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讀取影像並顯示 </a:t>
            </a:r>
            <a:r>
              <a:rPr lang="en-US" altLang="zh-TW" dirty="0">
                <a:solidFill>
                  <a:srgbClr val="92D050"/>
                </a:solidFill>
              </a:rPr>
              <a:t>(</a:t>
            </a:r>
            <a:r>
              <a:rPr lang="zh-TW" altLang="en-US" dirty="0">
                <a:solidFill>
                  <a:srgbClr val="92D050"/>
                </a:solidFill>
              </a:rPr>
              <a:t>自己寫！</a:t>
            </a:r>
            <a:r>
              <a:rPr lang="en-US" altLang="zh-TW" dirty="0">
                <a:solidFill>
                  <a:srgbClr val="92D050"/>
                </a:solidFill>
              </a:rPr>
              <a:t>)</a:t>
            </a:r>
          </a:p>
          <a:p>
            <a:pPr algn="l"/>
            <a:endParaRPr lang="en-US" altLang="zh-TW" dirty="0"/>
          </a:p>
          <a:p>
            <a:pPr algn="l"/>
            <a:r>
              <a:rPr lang="en-US" altLang="zh-TW" dirty="0">
                <a:solidFill>
                  <a:srgbClr val="92D050"/>
                </a:solidFill>
              </a:rPr>
              <a:t>% scatter(ax, x, y, </a:t>
            </a:r>
            <a:r>
              <a:rPr lang="en-US" altLang="zh-TW" dirty="0" err="1">
                <a:solidFill>
                  <a:srgbClr val="92D050"/>
                </a:solidFill>
              </a:rPr>
              <a:t>sz</a:t>
            </a:r>
            <a:r>
              <a:rPr lang="en-US" altLang="zh-TW" dirty="0">
                <a:solidFill>
                  <a:srgbClr val="92D050"/>
                </a:solidFill>
              </a:rPr>
              <a:t>, 'filled')</a:t>
            </a:r>
            <a:r>
              <a:rPr lang="zh-TW" altLang="en-US" dirty="0">
                <a:solidFill>
                  <a:srgbClr val="92D050"/>
                </a:solidFill>
              </a:rPr>
              <a:t>：根據 </a:t>
            </a:r>
            <a:r>
              <a:rPr lang="en-US" altLang="zh-TW" dirty="0">
                <a:solidFill>
                  <a:srgbClr val="92D050"/>
                </a:solidFill>
              </a:rPr>
              <a:t>x, y </a:t>
            </a:r>
            <a:r>
              <a:rPr lang="zh-TW" altLang="en-US" dirty="0">
                <a:solidFill>
                  <a:srgbClr val="92D050"/>
                </a:solidFill>
              </a:rPr>
              <a:t>向量畫出散佈圖，</a:t>
            </a:r>
            <a:r>
              <a:rPr lang="en-US" altLang="zh-TW" dirty="0">
                <a:solidFill>
                  <a:srgbClr val="92D050"/>
                </a:solidFill>
              </a:rPr>
              <a:t>ax </a:t>
            </a:r>
            <a:r>
              <a:rPr lang="zh-TW" altLang="en-US" dirty="0">
                <a:solidFill>
                  <a:srgbClr val="92D050"/>
                </a:solidFill>
              </a:rPr>
              <a:t>為顯示的 </a:t>
            </a:r>
            <a:r>
              <a:rPr lang="en-US" altLang="zh-TW" dirty="0">
                <a:solidFill>
                  <a:srgbClr val="92D050"/>
                </a:solidFill>
              </a:rPr>
              <a:t>Axes</a:t>
            </a:r>
            <a:r>
              <a:rPr lang="zh-TW" altLang="en-US" dirty="0">
                <a:solidFill>
                  <a:srgbClr val="92D050"/>
                </a:solidFill>
              </a:rPr>
              <a:t>，</a:t>
            </a:r>
            <a:r>
              <a:rPr lang="en-US" altLang="zh-TW" dirty="0" err="1">
                <a:solidFill>
                  <a:srgbClr val="92D050"/>
                </a:solidFill>
              </a:rPr>
              <a:t>sz</a:t>
            </a:r>
            <a:r>
              <a:rPr lang="en-US" altLang="zh-TW" dirty="0">
                <a:solidFill>
                  <a:srgbClr val="92D050"/>
                </a:solidFill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為點的大小，</a:t>
            </a:r>
            <a:r>
              <a:rPr lang="en-US" altLang="zh-TW" dirty="0">
                <a:solidFill>
                  <a:srgbClr val="92D050"/>
                </a:solidFill>
              </a:rPr>
              <a:t>'filled‘ </a:t>
            </a:r>
            <a:r>
              <a:rPr lang="zh-TW" altLang="en-US" dirty="0">
                <a:solidFill>
                  <a:srgbClr val="92D050"/>
                </a:solidFill>
              </a:rPr>
              <a:t>表示點為實心</a:t>
            </a:r>
          </a:p>
          <a:p>
            <a:pPr algn="l"/>
            <a:r>
              <a:rPr lang="en-US" altLang="zh-TW" dirty="0"/>
              <a:t>scatter(</a:t>
            </a:r>
            <a:r>
              <a:rPr lang="zh-TW" altLang="en-US" sz="14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dirty="0"/>
              <a:t>, app.img2(:), app.img1(:), 10, </a:t>
            </a:r>
            <a:r>
              <a:rPr lang="en-US" altLang="zh-TW" dirty="0">
                <a:solidFill>
                  <a:srgbClr val="9F5FCF"/>
                </a:solidFill>
              </a:rPr>
              <a:t>'filled'</a:t>
            </a:r>
            <a:r>
              <a:rPr lang="en-US" altLang="zh-TW" dirty="0"/>
              <a:t>);</a:t>
            </a:r>
          </a:p>
          <a:p>
            <a:pPr algn="l"/>
            <a:r>
              <a:rPr lang="en-US" altLang="zh-TW" dirty="0">
                <a:solidFill>
                  <a:srgbClr val="92D050"/>
                </a:solidFill>
              </a:rPr>
              <a:t>% axis(ax, [</a:t>
            </a:r>
            <a:r>
              <a:rPr lang="en-US" altLang="zh-TW" dirty="0" err="1">
                <a:solidFill>
                  <a:srgbClr val="92D050"/>
                </a:solidFill>
              </a:rPr>
              <a:t>xmin</a:t>
            </a:r>
            <a:r>
              <a:rPr lang="en-US" altLang="zh-TW" dirty="0">
                <a:solidFill>
                  <a:srgbClr val="92D050"/>
                </a:solidFill>
              </a:rPr>
              <a:t> </a:t>
            </a:r>
            <a:r>
              <a:rPr lang="en-US" altLang="zh-TW" dirty="0" err="1">
                <a:solidFill>
                  <a:srgbClr val="92D050"/>
                </a:solidFill>
              </a:rPr>
              <a:t>xmax</a:t>
            </a:r>
            <a:r>
              <a:rPr lang="en-US" altLang="zh-TW" dirty="0">
                <a:solidFill>
                  <a:srgbClr val="92D050"/>
                </a:solidFill>
              </a:rPr>
              <a:t> </a:t>
            </a:r>
            <a:r>
              <a:rPr lang="en-US" altLang="zh-TW" dirty="0" err="1">
                <a:solidFill>
                  <a:srgbClr val="92D050"/>
                </a:solidFill>
              </a:rPr>
              <a:t>ymin</a:t>
            </a:r>
            <a:r>
              <a:rPr lang="en-US" altLang="zh-TW" dirty="0">
                <a:solidFill>
                  <a:srgbClr val="92D050"/>
                </a:solidFill>
              </a:rPr>
              <a:t> </a:t>
            </a:r>
            <a:r>
              <a:rPr lang="en-US" altLang="zh-TW" dirty="0" err="1">
                <a:solidFill>
                  <a:srgbClr val="92D050"/>
                </a:solidFill>
              </a:rPr>
              <a:t>ymax</a:t>
            </a:r>
            <a:r>
              <a:rPr lang="en-US" altLang="zh-TW" dirty="0">
                <a:solidFill>
                  <a:srgbClr val="92D050"/>
                </a:solidFill>
              </a:rPr>
              <a:t>])</a:t>
            </a:r>
            <a:r>
              <a:rPr lang="zh-TW" altLang="en-US" dirty="0">
                <a:solidFill>
                  <a:srgbClr val="92D050"/>
                </a:solidFill>
              </a:rPr>
              <a:t>：設定圖軸的範圍</a:t>
            </a:r>
          </a:p>
          <a:p>
            <a:pPr algn="l"/>
            <a:r>
              <a:rPr lang="en-US" altLang="zh-TW" dirty="0"/>
              <a:t>axis(</a:t>
            </a:r>
            <a:r>
              <a:rPr lang="zh-TW" altLang="en-US" sz="14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dirty="0"/>
              <a:t>, [0 255 0 255]);</a:t>
            </a:r>
          </a:p>
          <a:p>
            <a:pPr algn="l"/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en-US" altLang="zh-TW" dirty="0" err="1">
                <a:solidFill>
                  <a:srgbClr val="92D050"/>
                </a:solidFill>
              </a:rPr>
              <a:t>xticks</a:t>
            </a:r>
            <a:r>
              <a:rPr lang="en-US" altLang="zh-TW" dirty="0">
                <a:solidFill>
                  <a:srgbClr val="92D050"/>
                </a:solidFill>
              </a:rPr>
              <a:t>(), </a:t>
            </a:r>
            <a:r>
              <a:rPr lang="en-US" altLang="zh-TW" dirty="0" err="1">
                <a:solidFill>
                  <a:srgbClr val="92D050"/>
                </a:solidFill>
              </a:rPr>
              <a:t>yticks</a:t>
            </a:r>
            <a:r>
              <a:rPr lang="en-US" altLang="zh-TW" dirty="0">
                <a:solidFill>
                  <a:srgbClr val="92D050"/>
                </a:solidFill>
              </a:rPr>
              <a:t>()</a:t>
            </a:r>
            <a:r>
              <a:rPr lang="zh-TW" altLang="en-US" dirty="0">
                <a:solidFill>
                  <a:srgbClr val="92D050"/>
                </a:solidFill>
              </a:rPr>
              <a:t>：設定 </a:t>
            </a:r>
            <a:r>
              <a:rPr lang="en-US" altLang="zh-TW" dirty="0">
                <a:solidFill>
                  <a:srgbClr val="92D050"/>
                </a:solidFill>
              </a:rPr>
              <a:t>x, y </a:t>
            </a:r>
            <a:r>
              <a:rPr lang="zh-TW" altLang="en-US" dirty="0">
                <a:solidFill>
                  <a:srgbClr val="92D050"/>
                </a:solidFill>
              </a:rPr>
              <a:t>軸刻度，</a:t>
            </a:r>
            <a:r>
              <a:rPr lang="en-US" altLang="zh-TW" dirty="0">
                <a:solidFill>
                  <a:srgbClr val="92D050"/>
                </a:solidFill>
              </a:rPr>
              <a:t>0 </a:t>
            </a:r>
            <a:r>
              <a:rPr lang="zh-TW" altLang="en-US" dirty="0">
                <a:solidFill>
                  <a:srgbClr val="92D050"/>
                </a:solidFill>
              </a:rPr>
              <a:t>到 </a:t>
            </a:r>
            <a:r>
              <a:rPr lang="en-US" altLang="zh-TW" dirty="0">
                <a:solidFill>
                  <a:srgbClr val="92D050"/>
                </a:solidFill>
              </a:rPr>
              <a:t>250 </a:t>
            </a:r>
            <a:r>
              <a:rPr lang="zh-TW" altLang="en-US" dirty="0">
                <a:solidFill>
                  <a:srgbClr val="92D050"/>
                </a:solidFill>
              </a:rPr>
              <a:t>每 </a:t>
            </a:r>
            <a:r>
              <a:rPr lang="en-US" altLang="zh-TW" dirty="0">
                <a:solidFill>
                  <a:srgbClr val="92D050"/>
                </a:solidFill>
              </a:rPr>
              <a:t>50 </a:t>
            </a:r>
            <a:r>
              <a:rPr lang="zh-TW" altLang="en-US" dirty="0">
                <a:solidFill>
                  <a:srgbClr val="92D050"/>
                </a:solidFill>
              </a:rPr>
              <a:t>為一個間隔</a:t>
            </a:r>
          </a:p>
          <a:p>
            <a:pPr algn="l"/>
            <a:r>
              <a:rPr lang="en-US" altLang="zh-TW" dirty="0" err="1"/>
              <a:t>xticks</a:t>
            </a:r>
            <a:r>
              <a:rPr lang="en-US" altLang="zh-TW" dirty="0"/>
              <a:t>(</a:t>
            </a:r>
            <a:r>
              <a:rPr lang="zh-TW" altLang="en-US" sz="14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dirty="0"/>
              <a:t>, 0:50:250);</a:t>
            </a:r>
          </a:p>
          <a:p>
            <a:pPr algn="l"/>
            <a:r>
              <a:rPr lang="en-US" altLang="zh-TW" dirty="0" err="1"/>
              <a:t>yticks</a:t>
            </a:r>
            <a:r>
              <a:rPr lang="en-US" altLang="zh-TW" dirty="0"/>
              <a:t>(</a:t>
            </a:r>
            <a:r>
              <a:rPr lang="zh-TW" altLang="en-US" sz="14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dirty="0"/>
              <a:t>, 0:50:250);</a:t>
            </a:r>
          </a:p>
          <a:p>
            <a:pPr algn="l"/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en-US" altLang="zh-TW" dirty="0" err="1">
                <a:solidFill>
                  <a:srgbClr val="92D050"/>
                </a:solidFill>
              </a:rPr>
              <a:t>xlabel</a:t>
            </a:r>
            <a:r>
              <a:rPr lang="en-US" altLang="zh-TW" dirty="0">
                <a:solidFill>
                  <a:srgbClr val="92D050"/>
                </a:solidFill>
              </a:rPr>
              <a:t>(), </a:t>
            </a:r>
            <a:r>
              <a:rPr lang="en-US" altLang="zh-TW" dirty="0" err="1">
                <a:solidFill>
                  <a:srgbClr val="92D050"/>
                </a:solidFill>
              </a:rPr>
              <a:t>ylabel</a:t>
            </a:r>
            <a:r>
              <a:rPr lang="en-US" altLang="zh-TW" dirty="0">
                <a:solidFill>
                  <a:srgbClr val="92D050"/>
                </a:solidFill>
              </a:rPr>
              <a:t>()</a:t>
            </a:r>
            <a:r>
              <a:rPr lang="zh-TW" altLang="en-US" dirty="0">
                <a:solidFill>
                  <a:srgbClr val="92D050"/>
                </a:solidFill>
              </a:rPr>
              <a:t>：設定 </a:t>
            </a:r>
            <a:r>
              <a:rPr lang="en-US" altLang="zh-TW" dirty="0">
                <a:solidFill>
                  <a:srgbClr val="92D050"/>
                </a:solidFill>
              </a:rPr>
              <a:t>x, y </a:t>
            </a:r>
            <a:r>
              <a:rPr lang="zh-TW" altLang="en-US" dirty="0">
                <a:solidFill>
                  <a:srgbClr val="92D050"/>
                </a:solidFill>
              </a:rPr>
              <a:t>軸標題</a:t>
            </a:r>
          </a:p>
          <a:p>
            <a:pPr algn="l"/>
            <a:r>
              <a:rPr lang="en-US" altLang="zh-TW" dirty="0" err="1"/>
              <a:t>xlabel</a:t>
            </a:r>
            <a:r>
              <a:rPr lang="en-US" altLang="zh-TW" dirty="0"/>
              <a:t>(</a:t>
            </a:r>
            <a:r>
              <a:rPr lang="zh-TW" altLang="en-US" sz="14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9F5FCF"/>
                </a:solidFill>
              </a:rPr>
              <a:t>'Satellite Image Day2 (B1)'</a:t>
            </a:r>
            <a:r>
              <a:rPr lang="en-US" altLang="zh-TW" dirty="0"/>
              <a:t>);</a:t>
            </a:r>
          </a:p>
          <a:p>
            <a:pPr algn="l"/>
            <a:r>
              <a:rPr lang="en-US" altLang="zh-TW" dirty="0" err="1"/>
              <a:t>ylabel</a:t>
            </a:r>
            <a:r>
              <a:rPr lang="en-US" altLang="zh-TW" dirty="0"/>
              <a:t>(</a:t>
            </a:r>
            <a:r>
              <a:rPr lang="zh-TW" altLang="en-US" sz="14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9F5FCF"/>
                </a:solidFill>
              </a:rPr>
              <a:t>'Satellite Image Day1 (B1)'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8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ko-KR" dirty="0" err="1"/>
              <a:t>RegressionButtonPushed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03599"/>
            <a:ext cx="8388424" cy="3312368"/>
          </a:xfrm>
        </p:spPr>
        <p:txBody>
          <a:bodyPr anchor="t"/>
          <a:lstStyle/>
          <a:p>
            <a:pPr algn="l"/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建立 </a:t>
            </a:r>
            <a:r>
              <a:rPr lang="en-US" altLang="zh-TW" dirty="0">
                <a:solidFill>
                  <a:srgbClr val="92D050"/>
                </a:solidFill>
              </a:rPr>
              <a:t>y </a:t>
            </a:r>
            <a:r>
              <a:rPr lang="zh-TW" altLang="en-US" dirty="0">
                <a:solidFill>
                  <a:srgbClr val="92D050"/>
                </a:solidFill>
              </a:rPr>
              <a:t>向量與 </a:t>
            </a:r>
            <a:r>
              <a:rPr lang="en-US" altLang="zh-TW" dirty="0">
                <a:solidFill>
                  <a:srgbClr val="92D050"/>
                </a:solidFill>
              </a:rPr>
              <a:t>C </a:t>
            </a:r>
            <a:r>
              <a:rPr lang="zh-TW" altLang="en-US" dirty="0">
                <a:solidFill>
                  <a:srgbClr val="92D050"/>
                </a:solidFill>
              </a:rPr>
              <a:t>矩陣</a:t>
            </a:r>
          </a:p>
          <a:p>
            <a:pPr algn="l"/>
            <a:r>
              <a:rPr lang="en-US" altLang="zh-TW" dirty="0"/>
              <a:t>y = double(app.img1(:));</a:t>
            </a:r>
          </a:p>
          <a:p>
            <a:pPr algn="l"/>
            <a:r>
              <a:rPr lang="en-US" altLang="zh-TW" dirty="0">
                <a:solidFill>
                  <a:srgbClr val="92D050"/>
                </a:solidFill>
              </a:rPr>
              <a:t>% </a:t>
            </a:r>
            <a:r>
              <a:rPr lang="zh-TW" altLang="en-US" dirty="0">
                <a:solidFill>
                  <a:srgbClr val="92D050"/>
                </a:solidFill>
              </a:rPr>
              <a:t>把</a:t>
            </a:r>
            <a:r>
              <a:rPr lang="en-US" altLang="zh-TW" dirty="0">
                <a:solidFill>
                  <a:srgbClr val="92D050"/>
                </a:solidFill>
              </a:rPr>
              <a:t>outlier</a:t>
            </a:r>
            <a:r>
              <a:rPr lang="zh-TW" altLang="en-US" dirty="0">
                <a:solidFill>
                  <a:srgbClr val="92D050"/>
                </a:solidFill>
              </a:rPr>
              <a:t>的位置挑出來</a:t>
            </a:r>
          </a:p>
          <a:p>
            <a:pPr algn="l"/>
            <a:r>
              <a:rPr lang="en-US" altLang="zh-TW" dirty="0" err="1"/>
              <a:t>thres_map</a:t>
            </a:r>
            <a:r>
              <a:rPr lang="en-US" altLang="zh-TW" dirty="0"/>
              <a:t> = y &gt; </a:t>
            </a:r>
            <a:r>
              <a:rPr lang="zh-TW" altLang="en-US" dirty="0">
                <a:highlight>
                  <a:srgbClr val="FFFF00"/>
                </a:highlight>
              </a:rPr>
              <a:t>        </a:t>
            </a:r>
            <a:r>
              <a:rPr lang="en-US" altLang="zh-TW" dirty="0"/>
              <a:t>;</a:t>
            </a:r>
          </a:p>
          <a:p>
            <a:pPr algn="l"/>
            <a:r>
              <a:rPr lang="en-US" altLang="zh-TW" dirty="0"/>
              <a:t>y(</a:t>
            </a:r>
            <a:r>
              <a:rPr lang="en-US" altLang="zh-TW" dirty="0" err="1"/>
              <a:t>thres_map</a:t>
            </a:r>
            <a:r>
              <a:rPr lang="en-US" altLang="zh-TW" dirty="0"/>
              <a:t>) =</a:t>
            </a:r>
            <a:r>
              <a:rPr lang="zh-TW" altLang="en-US" dirty="0"/>
              <a:t> </a:t>
            </a:r>
            <a:r>
              <a:rPr lang="zh-TW" altLang="en-US" dirty="0">
                <a:highlight>
                  <a:srgbClr val="FFFF00"/>
                </a:highlight>
              </a:rPr>
              <a:t>        </a:t>
            </a:r>
            <a:r>
              <a:rPr lang="en-US" altLang="zh-TW" dirty="0"/>
              <a:t>;</a:t>
            </a:r>
          </a:p>
          <a:p>
            <a:pPr algn="l"/>
            <a:r>
              <a:rPr lang="en-US" altLang="zh-TW" dirty="0"/>
              <a:t>v1 = ones(size(y, 1), 1);</a:t>
            </a:r>
          </a:p>
          <a:p>
            <a:pPr algn="l"/>
            <a:r>
              <a:rPr lang="en-US" altLang="zh-TW" dirty="0"/>
              <a:t>img2_thrs = app.img2;</a:t>
            </a:r>
          </a:p>
          <a:p>
            <a:pPr algn="l"/>
            <a:r>
              <a:rPr lang="en-US" altLang="zh-TW" dirty="0"/>
              <a:t>img2_thrs(</a:t>
            </a:r>
            <a:r>
              <a:rPr lang="en-US" altLang="zh-TW" dirty="0" err="1"/>
              <a:t>thres_map</a:t>
            </a:r>
            <a:r>
              <a:rPr lang="en-US" altLang="zh-TW" dirty="0"/>
              <a:t>) = </a:t>
            </a:r>
            <a:r>
              <a:rPr lang="zh-TW" altLang="en-US" dirty="0">
                <a:highlight>
                  <a:srgbClr val="FFFF00"/>
                </a:highlight>
              </a:rPr>
              <a:t>         </a:t>
            </a:r>
            <a:r>
              <a:rPr lang="en-US" altLang="zh-TW" dirty="0"/>
              <a:t>;</a:t>
            </a:r>
          </a:p>
          <a:p>
            <a:pPr algn="l"/>
            <a:r>
              <a:rPr lang="en-US" altLang="zh-TW" dirty="0"/>
              <a:t>v2 = double(img2_thrs(:));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7DE8DF-8F93-4399-9C30-360F6173378E}"/>
              </a:ext>
            </a:extLst>
          </p:cNvPr>
          <p:cNvSpPr txBox="1"/>
          <p:nvPr/>
        </p:nvSpPr>
        <p:spPr>
          <a:xfrm>
            <a:off x="5344894" y="2843678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+mj-lt"/>
              </a:rPr>
              <a:t>Threshold</a:t>
            </a:r>
            <a:r>
              <a:rPr lang="zh-TW" altLang="en-US" sz="1400" b="1" dirty="0">
                <a:solidFill>
                  <a:schemeClr val="bg1"/>
                </a:solidFill>
                <a:latin typeface="+mj-lt"/>
              </a:rPr>
              <a:t>語法：</a:t>
            </a:r>
            <a:endParaRPr lang="en-US" altLang="zh-TW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+mj-lt"/>
              </a:rPr>
              <a:t>M(M</a:t>
            </a:r>
            <a:r>
              <a:rPr lang="zh-TW" altLang="en-US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</a:rPr>
              <a:t>&gt;</a:t>
            </a:r>
            <a:r>
              <a:rPr lang="zh-TW" altLang="en-US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1400" b="1" dirty="0" err="1">
                <a:solidFill>
                  <a:schemeClr val="bg1"/>
                </a:solidFill>
                <a:latin typeface="+mj-lt"/>
              </a:rPr>
              <a:t>thrs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</a:rPr>
              <a:t>) = num</a:t>
            </a:r>
            <a:r>
              <a:rPr lang="en-US" altLang="zh-TW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;</a:t>
            </a:r>
            <a:endParaRPr lang="zh-TW" altLang="en-US" sz="1400" b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5A93421-CB06-45DB-92E8-FCFC0ACC8C51}"/>
              </a:ext>
            </a:extLst>
          </p:cNvPr>
          <p:cNvGrpSpPr/>
          <p:nvPr/>
        </p:nvGrpSpPr>
        <p:grpSpPr>
          <a:xfrm>
            <a:off x="4895722" y="1411458"/>
            <a:ext cx="3857368" cy="2016224"/>
            <a:chOff x="2915816" y="1443648"/>
            <a:chExt cx="5112568" cy="2672310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8F44E58-003F-461A-8410-5A40FF261B11}"/>
                </a:ext>
              </a:extLst>
            </p:cNvPr>
            <p:cNvSpPr txBox="1"/>
            <p:nvPr/>
          </p:nvSpPr>
          <p:spPr>
            <a:xfrm>
              <a:off x="2915816" y="1458298"/>
              <a:ext cx="27363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solidFill>
                    <a:schemeClr val="bg1"/>
                  </a:solidFill>
                  <a:latin typeface="+mj-lt"/>
                </a:rPr>
                <a:t>DAY1</a:t>
              </a:r>
              <a:endParaRPr lang="zh-TW" altLang="en-US" sz="1400" b="1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A165E46-9382-4CF0-8857-9145FB6B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9832" y="1779662"/>
              <a:ext cx="4822007" cy="233629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DD098A6-8A46-4BEA-ABC0-34311701C7B8}"/>
                </a:ext>
              </a:extLst>
            </p:cNvPr>
            <p:cNvSpPr txBox="1"/>
            <p:nvPr/>
          </p:nvSpPr>
          <p:spPr>
            <a:xfrm>
              <a:off x="5292080" y="1443648"/>
              <a:ext cx="27363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solidFill>
                    <a:schemeClr val="bg1"/>
                  </a:solidFill>
                  <a:latin typeface="+mj-lt"/>
                </a:rPr>
                <a:t>DAY2</a:t>
              </a:r>
              <a:endParaRPr lang="zh-TW" altLang="en-US" sz="1400" b="1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EE3DAF-5860-432E-9379-4E961AFF5571}"/>
              </a:ext>
            </a:extLst>
          </p:cNvPr>
          <p:cNvSpPr txBox="1"/>
          <p:nvPr/>
        </p:nvSpPr>
        <p:spPr>
          <a:xfrm>
            <a:off x="5356888" y="3579862"/>
            <a:ext cx="2933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兩張圖都要挖掉雲</a:t>
            </a:r>
            <a:r>
              <a:rPr lang="en-US" altLang="zh-TW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(outlier)</a:t>
            </a:r>
          </a:p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threshold</a:t>
            </a:r>
            <a:r>
              <a:rPr lang="zh-TW" altLang="en-US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為</a:t>
            </a:r>
            <a:r>
              <a:rPr lang="en-US" altLang="zh-TW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100</a:t>
            </a:r>
            <a:r>
              <a:rPr lang="zh-TW" altLang="en-US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，大於</a:t>
            </a:r>
            <a:r>
              <a:rPr lang="en-US" altLang="zh-TW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100</a:t>
            </a:r>
            <a:r>
              <a:rPr lang="zh-TW" altLang="en-US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的設為</a:t>
            </a:r>
            <a:r>
              <a:rPr lang="en-US" altLang="zh-TW" sz="1400" b="1" dirty="0">
                <a:solidFill>
                  <a:schemeClr val="bg1"/>
                </a:solidFill>
                <a:latin typeface="Cambria Math" panose="02040503050406030204" pitchFamily="18" charset="0"/>
              </a:rPr>
              <a:t>0</a:t>
            </a:r>
            <a:endParaRPr lang="zh-TW" altLang="en-US" sz="1400" b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1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ko-KR" dirty="0" err="1"/>
              <a:t>RegressionButtonPushed</a:t>
            </a:r>
            <a:endParaRPr lang="ko-KR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6A4D65-C858-4EAA-BBA4-591B2E89ECC5}"/>
              </a:ext>
            </a:extLst>
          </p:cNvPr>
          <p:cNvSpPr txBox="1"/>
          <p:nvPr/>
        </p:nvSpPr>
        <p:spPr>
          <a:xfrm>
            <a:off x="468395" y="1323336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%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迴歸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C = [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 pitchFamily="34" charset="0"/>
              </a:rPr>
              <a:t>       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 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 pitchFamily="34" charset="0"/>
              </a:rPr>
              <a:t>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];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=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████████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%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y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=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 Ca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，這裡要放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DAY2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原始影像而非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thresholding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影像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img2_new = [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████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████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] *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██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%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轉換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Day2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影像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img2_new = uint8(img2_new);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img2_new = reshape(img2_new, size(app.img2));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1200" dirty="0">
                <a:solidFill>
                  <a:srgbClr val="92D050"/>
                </a:solidFill>
                <a:latin typeface="Arial"/>
                <a:cs typeface="Arial" pitchFamily="34" charset="0"/>
              </a:rPr>
              <a:t>% </a:t>
            </a:r>
            <a:r>
              <a:rPr lang="zh-TW" altLang="en-US" sz="1200" dirty="0">
                <a:solidFill>
                  <a:srgbClr val="92D050"/>
                </a:solidFill>
                <a:latin typeface="Arial"/>
                <a:cs typeface="Arial" pitchFamily="34" charset="0"/>
              </a:rPr>
              <a:t>合併</a:t>
            </a:r>
            <a:r>
              <a:rPr lang="en-US" altLang="zh-TW" sz="1200" dirty="0">
                <a:solidFill>
                  <a:srgbClr val="92D050"/>
                </a:solidFill>
                <a:latin typeface="Arial"/>
                <a:cs typeface="Arial" pitchFamily="34" charset="0"/>
              </a:rPr>
              <a:t>Day1</a:t>
            </a:r>
            <a:r>
              <a:rPr lang="zh-TW" altLang="en-US" sz="1200" dirty="0">
                <a:solidFill>
                  <a:srgbClr val="92D050"/>
                </a:solidFill>
                <a:latin typeface="Arial"/>
                <a:cs typeface="Arial" pitchFamily="34" charset="0"/>
              </a:rPr>
              <a:t>和</a:t>
            </a:r>
            <a:r>
              <a:rPr lang="en-US" altLang="zh-TW" sz="1200" dirty="0">
                <a:solidFill>
                  <a:srgbClr val="92D050"/>
                </a:solidFill>
                <a:latin typeface="Arial"/>
                <a:cs typeface="Arial" pitchFamily="34" charset="0"/>
              </a:rPr>
              <a:t>Day2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img_comb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= app.img1;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img_comb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(floor(size(img2_new, 1)/2):end, :)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	= img2_new(floor(size(img2_new, 1)/2):end, :);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imshow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██████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lang="en-US" altLang="zh-TW" sz="1200" dirty="0">
                <a:solidFill>
                  <a:srgbClr val="9F5FCF"/>
                </a:solidFill>
                <a:cs typeface="Arial" pitchFamily="34" charset="0"/>
              </a:rPr>
              <a:t>'parent'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app.CorrectedUIAxes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imshow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██████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lang="en-US" altLang="zh-TW" sz="1200" dirty="0">
                <a:solidFill>
                  <a:srgbClr val="9F5FCF"/>
                </a:solidFill>
                <a:cs typeface="Arial" pitchFamily="34" charset="0"/>
              </a:rPr>
              <a:t>'parent'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app.</a:t>
            </a:r>
            <a:r>
              <a:rPr lang="en-US" altLang="zh-TW" sz="1200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CombinedUI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Axes);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C1FCCF7-8416-4D67-9BC5-AB708F58329F}"/>
                  </a:ext>
                </a:extLst>
              </p:cNvPr>
              <p:cNvSpPr txBox="1"/>
              <p:nvPr/>
            </p:nvSpPr>
            <p:spPr>
              <a:xfrm>
                <a:off x="5399716" y="1491630"/>
                <a:ext cx="2736304" cy="1320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TW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dirty="0"/>
              </a:p>
              <a:p>
                <a:pPr algn="ctr"/>
                <a:endParaRPr lang="en-US" altLang="zh-TW" sz="1400" b="1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TW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sz="1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zh-TW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altLang="zh-TW" sz="1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C1FCCF7-8416-4D67-9BC5-AB708F58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716" y="1491630"/>
                <a:ext cx="2736304" cy="13206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98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執行</a:t>
            </a:r>
            <a:endParaRPr lang="ko-KR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4C51D7-52F4-4CDA-B656-F1D10E5D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04" y="1021900"/>
            <a:ext cx="591039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564378" y="1408919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最小平方估計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最小平方估計、衛星影像輻射改正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64378" y="2079027"/>
            <a:ext cx="4902231" cy="534733"/>
            <a:chOff x="2299400" y="1781114"/>
            <a:chExt cx="4576857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1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作業三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填填看！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63688" y="14550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251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482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</a:t>
            </a:r>
            <a:r>
              <a:rPr lang="en-US" altLang="zh-TW" dirty="0"/>
              <a:t>01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zh-TW" altLang="en-US" dirty="0"/>
              <a:t>最小平方估計</a:t>
            </a:r>
          </a:p>
        </p:txBody>
      </p:sp>
      <p:pic>
        <p:nvPicPr>
          <p:cNvPr id="5" name="圖形 4" descr="統計">
            <a:extLst>
              <a:ext uri="{FF2B5EF4-FFF2-40B4-BE49-F238E27FC236}">
                <a16:creationId xmlns:a16="http://schemas.microsoft.com/office/drawing/2014/main" id="{AFB1C8DE-5E8D-4819-B858-993C62AC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316" y="2241302"/>
            <a:ext cx="726824" cy="7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1-1</a:t>
            </a:r>
            <a:r>
              <a:rPr lang="zh-TW" altLang="en-US" dirty="0"/>
              <a:t> 最小平方估計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版面配置區 27">
                <a:extLst>
                  <a:ext uri="{FF2B5EF4-FFF2-40B4-BE49-F238E27FC236}">
                    <a16:creationId xmlns:a16="http://schemas.microsoft.com/office/drawing/2014/main" id="{8E53FC63-1097-464A-A245-5CC05FB2F7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77788" y="1262547"/>
                <a:ext cx="8388424" cy="3546394"/>
              </a:xfrm>
            </p:spPr>
            <p:txBody>
              <a:bodyPr anchor="t"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dirty="0"/>
                  <a:t>最小化誤差的平方和尋找最佳匹配直線方程式</a:t>
                </a:r>
                <a:endParaRPr lang="en-US" altLang="zh-TW" sz="1800" dirty="0"/>
              </a:p>
              <a:p>
                <a:pPr marL="1028700" lvl="1">
                  <a:buFontTx/>
                  <a:buChar char="‒"/>
                </a:pPr>
                <a:r>
                  <a:rPr lang="en-US" altLang="zh-TW" sz="1600" dirty="0">
                    <a:solidFill>
                      <a:schemeClr val="bg1"/>
                    </a:solidFill>
                  </a:rPr>
                  <a:t>n </a:t>
                </a:r>
                <a:r>
                  <a:rPr lang="zh-TW" altLang="en-US" sz="1600" dirty="0">
                    <a:solidFill>
                      <a:schemeClr val="bg1"/>
                    </a:solidFill>
                  </a:rPr>
                  <a:t>組數據（</a:t>
                </a:r>
                <a:r>
                  <a:rPr lang="en-US" altLang="zh-TW" sz="1600" dirty="0">
                    <a:solidFill>
                      <a:schemeClr val="bg1"/>
                    </a:solidFill>
                  </a:rPr>
                  <a:t>n</a:t>
                </a:r>
                <a:r>
                  <a:rPr lang="zh-TW" altLang="en-US" sz="1600" dirty="0">
                    <a:solidFill>
                      <a:schemeClr val="bg1"/>
                    </a:solidFill>
                  </a:rPr>
                  <a:t> 個點）</a:t>
                </a:r>
                <a:endParaRPr lang="en-US" altLang="zh-TW" sz="1600" dirty="0">
                  <a:solidFill>
                    <a:schemeClr val="bg1"/>
                  </a:solidFill>
                </a:endParaRPr>
              </a:p>
              <a:p>
                <a:pPr marL="1028700" lvl="1">
                  <a:buFontTx/>
                  <a:buChar char="‒"/>
                </a:pPr>
                <a:r>
                  <a:rPr lang="zh-TW" altLang="en-US" sz="1600" dirty="0">
                    <a:solidFill>
                      <a:schemeClr val="bg1"/>
                    </a:solidFill>
                  </a:rPr>
                  <a:t>最小化誤差的平方：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d>
                      </m:e>
                      <m:sup>
                        <m:r>
                          <a:rPr lang="en-US" altLang="zh-TW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6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6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6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6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6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1600" dirty="0"/>
              </a:p>
              <a:p>
                <a:pPr marL="1028700" lvl="1">
                  <a:buFontTx/>
                  <a:buChar char="‒"/>
                </a:pPr>
                <a:r>
                  <a:rPr lang="zh-TW" altLang="en-US" sz="1600" dirty="0">
                    <a:solidFill>
                      <a:schemeClr val="bg1"/>
                    </a:solidFill>
                  </a:rPr>
                  <a:t>尋找最佳直線方程式 ：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28" name="文字版面配置區 27">
                <a:extLst>
                  <a:ext uri="{FF2B5EF4-FFF2-40B4-BE49-F238E27FC236}">
                    <a16:creationId xmlns:a16="http://schemas.microsoft.com/office/drawing/2014/main" id="{8E53FC63-1097-464A-A245-5CC05FB2F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77788" y="1262547"/>
                <a:ext cx="8388424" cy="3546394"/>
              </a:xfrm>
              <a:blipFill>
                <a:blip r:embed="rId2"/>
                <a:stretch>
                  <a:fillRect l="-509" t="-8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8932A2C-97BE-4D95-87BE-5FF3C97C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351651"/>
            <a:ext cx="3762164" cy="245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B9EF391-561E-40D4-A097-E064F3063504}"/>
                  </a:ext>
                </a:extLst>
              </p:cNvPr>
              <p:cNvSpPr txBox="1"/>
              <p:nvPr/>
            </p:nvSpPr>
            <p:spPr>
              <a:xfrm>
                <a:off x="667397" y="2469198"/>
                <a:ext cx="4048619" cy="2339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d>
                        </m:e>
                        <m:sup>
                          <m:r>
                            <a:rPr lang="en-US" altLang="zh-TW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1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1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1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TW" sz="14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𝐂𝐚</m:t>
                              </m:r>
                            </m:e>
                          </m:d>
                        </m:e>
                        <m:sup>
                          <m:r>
                            <a:rPr lang="en-US" altLang="zh-TW" sz="1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TW" sz="1400" dirty="0">
                  <a:solidFill>
                    <a:schemeClr val="bg1"/>
                  </a:solidFill>
                </a:endParaRPr>
              </a:p>
              <a:p>
                <a:pPr marL="0" lvl="1"/>
                <a:endParaRPr lang="en-US" altLang="zh-TW" sz="1400" dirty="0">
                  <a:solidFill>
                    <a:schemeClr val="bg1"/>
                  </a:solidFill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TW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dirty="0">
                  <a:solidFill>
                    <a:schemeClr val="bg1"/>
                  </a:solidFill>
                </a:endParaRPr>
              </a:p>
              <a:p>
                <a:pPr marL="0" lvl="1"/>
                <a:endParaRPr lang="en-US" altLang="zh-TW" sz="1400" dirty="0">
                  <a:solidFill>
                    <a:schemeClr val="bg1"/>
                  </a:solidFill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zh-TW" sz="14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zh-TW" sz="1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1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1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sz="1400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altLang="zh-TW" sz="1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1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 i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i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14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TW" sz="1400" b="1" dirty="0">
                    <a:solidFill>
                      <a:srgbClr val="FFFF00"/>
                    </a:solidFill>
                  </a:rPr>
                  <a:t>	</a:t>
                </a:r>
                <a:r>
                  <a:rPr lang="zh-TW" altLang="en-US" sz="1400" dirty="0">
                    <a:solidFill>
                      <a:schemeClr val="bg1"/>
                    </a:solidFill>
                  </a:rPr>
                  <a:t>→用廣義逆矩陣解</a:t>
                </a:r>
                <a:r>
                  <a:rPr lang="en-US" altLang="zh-TW" sz="1400" dirty="0">
                    <a:solidFill>
                      <a:schemeClr val="bg1"/>
                    </a:solidFill>
                  </a:rPr>
                  <a:t>Ax=b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B9EF391-561E-40D4-A097-E064F306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7" y="2469198"/>
                <a:ext cx="4048619" cy="2339743"/>
              </a:xfrm>
              <a:prstGeom prst="rect">
                <a:avLst/>
              </a:prstGeom>
              <a:blipFill>
                <a:blip r:embed="rId4"/>
                <a:stretch>
                  <a:fillRect b="-1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71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1-2</a:t>
            </a:r>
            <a:r>
              <a:rPr lang="zh-TW" altLang="en-US" dirty="0"/>
              <a:t> 衛星影像輻射改正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422E68-EA3E-4FE5-A61D-E4AE7A9E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2" y="1272750"/>
            <a:ext cx="7807495" cy="3546394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86AD006-F3D8-472B-813E-A6A1F9E13440}"/>
              </a:ext>
            </a:extLst>
          </p:cNvPr>
          <p:cNvCxnSpPr>
            <a:cxnSpLocks/>
          </p:cNvCxnSpPr>
          <p:nvPr/>
        </p:nvCxnSpPr>
        <p:spPr>
          <a:xfrm flipV="1">
            <a:off x="6078458" y="1861692"/>
            <a:ext cx="1980103" cy="15919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F1F3B0-6CD6-4901-AD72-AF007E9961F5}"/>
              </a:ext>
            </a:extLst>
          </p:cNvPr>
          <p:cNvSpPr txBox="1"/>
          <p:nvPr/>
        </p:nvSpPr>
        <p:spPr>
          <a:xfrm>
            <a:off x="3690885" y="12625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參考基準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B6F50A0-1842-45BC-84B2-D783E215BBE5}"/>
              </a:ext>
            </a:extLst>
          </p:cNvPr>
          <p:cNvSpPr txBox="1"/>
          <p:nvPr/>
        </p:nvSpPr>
        <p:spPr>
          <a:xfrm>
            <a:off x="1403648" y="12625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待改正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8060A2-5468-4C1B-BF98-8B12FC015DA0}"/>
              </a:ext>
            </a:extLst>
          </p:cNvPr>
          <p:cNvGrpSpPr/>
          <p:nvPr/>
        </p:nvGrpSpPr>
        <p:grpSpPr>
          <a:xfrm rot="5400000">
            <a:off x="5411317" y="3216376"/>
            <a:ext cx="288032" cy="369332"/>
            <a:chOff x="7069027" y="4103639"/>
            <a:chExt cx="288032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2B19F2-0183-480C-98C6-E2DB91EF2D27}"/>
                </a:ext>
              </a:extLst>
            </p:cNvPr>
            <p:cNvSpPr/>
            <p:nvPr/>
          </p:nvSpPr>
          <p:spPr>
            <a:xfrm>
              <a:off x="7092280" y="4155926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F4B0A2A-FBC1-4D17-819F-FE1DE2DAE75F}"/>
                </a:ext>
              </a:extLst>
            </p:cNvPr>
            <p:cNvSpPr txBox="1"/>
            <p:nvPr/>
          </p:nvSpPr>
          <p:spPr>
            <a:xfrm>
              <a:off x="7069027" y="410363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18EA126-1648-4268-861A-49767C0078AD}"/>
              </a:ext>
            </a:extLst>
          </p:cNvPr>
          <p:cNvGrpSpPr/>
          <p:nvPr/>
        </p:nvGrpSpPr>
        <p:grpSpPr>
          <a:xfrm>
            <a:off x="3608338" y="4108534"/>
            <a:ext cx="288032" cy="369332"/>
            <a:chOff x="7069027" y="4103639"/>
            <a:chExt cx="288032" cy="3693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723219D-1178-4347-92F2-A8853E920718}"/>
                </a:ext>
              </a:extLst>
            </p:cNvPr>
            <p:cNvSpPr/>
            <p:nvPr/>
          </p:nvSpPr>
          <p:spPr>
            <a:xfrm>
              <a:off x="7155766" y="4155926"/>
              <a:ext cx="152538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CB97423-528A-46F3-B3EA-F5B695373DE0}"/>
                </a:ext>
              </a:extLst>
            </p:cNvPr>
            <p:cNvSpPr txBox="1"/>
            <p:nvPr/>
          </p:nvSpPr>
          <p:spPr>
            <a:xfrm>
              <a:off x="7069027" y="410363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526FE6E-15C4-4BB2-954C-2B934642C8EE}"/>
              </a:ext>
            </a:extLst>
          </p:cNvPr>
          <p:cNvGrpSpPr/>
          <p:nvPr/>
        </p:nvGrpSpPr>
        <p:grpSpPr>
          <a:xfrm>
            <a:off x="1469306" y="4113821"/>
            <a:ext cx="288032" cy="369332"/>
            <a:chOff x="7069027" y="4103639"/>
            <a:chExt cx="288032" cy="36933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1304B74-5BB6-497D-BD7C-A3C084B0BB36}"/>
                </a:ext>
              </a:extLst>
            </p:cNvPr>
            <p:cNvSpPr/>
            <p:nvPr/>
          </p:nvSpPr>
          <p:spPr>
            <a:xfrm>
              <a:off x="7155766" y="4155926"/>
              <a:ext cx="152538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20A1D7C-3AFC-4C39-9E06-756A823B3C8B}"/>
                </a:ext>
              </a:extLst>
            </p:cNvPr>
            <p:cNvSpPr txBox="1"/>
            <p:nvPr/>
          </p:nvSpPr>
          <p:spPr>
            <a:xfrm>
              <a:off x="7069027" y="410363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43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1-2</a:t>
            </a:r>
            <a:r>
              <a:rPr lang="zh-TW" altLang="en-US" dirty="0"/>
              <a:t> 衛星影像輻射改正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DF24D6-EA4B-4A37-9BD5-F477AE91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08" y="1203598"/>
            <a:ext cx="346758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1-2</a:t>
            </a:r>
            <a:r>
              <a:rPr lang="zh-TW" altLang="en-US" dirty="0"/>
              <a:t> 衛星影像輻射改正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C3B647-2F2F-447D-87F8-74169844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9" y="1262547"/>
            <a:ext cx="7928722" cy="35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5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</a:t>
            </a:r>
            <a:r>
              <a:rPr lang="en-US" altLang="zh-TW" dirty="0"/>
              <a:t>02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zh-TW" altLang="en-US" dirty="0"/>
              <a:t>作業三</a:t>
            </a:r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C2F05C13-136B-4F93-8599-87C2B6608D77}"/>
              </a:ext>
            </a:extLst>
          </p:cNvPr>
          <p:cNvSpPr/>
          <p:nvPr/>
        </p:nvSpPr>
        <p:spPr>
          <a:xfrm rot="2700000">
            <a:off x="2061966" y="2368031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9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Assignment #3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載入一衛星影像對（同地點、不同日期衛星影像）。</a:t>
            </a:r>
            <a:endParaRPr lang="en-US" altLang="zh-TW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建立衛星影像對的散佈圖（</a:t>
            </a:r>
            <a:r>
              <a:rPr lang="en-US" altLang="zh-TW" sz="1800" dirty="0"/>
              <a:t>Scatter Plot</a:t>
            </a:r>
            <a:r>
              <a:rPr lang="zh-TW" altLang="en-US" sz="1800" dirty="0"/>
              <a:t>）並顯示在視窗。</a:t>
            </a:r>
            <a:endParaRPr lang="en-US" altLang="zh-TW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完成最小二乘法迴歸分析（</a:t>
            </a:r>
            <a:r>
              <a:rPr lang="en-US" altLang="zh-TW" sz="1800" dirty="0"/>
              <a:t>Least-Square Regression</a:t>
            </a:r>
            <a:r>
              <a:rPr lang="zh-TW" altLang="en-US" sz="1800" dirty="0"/>
              <a:t>）。</a:t>
            </a:r>
            <a:endParaRPr lang="en-US" altLang="zh-TW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完成衛星影像輻射改正（</a:t>
            </a:r>
            <a:r>
              <a:rPr lang="en-US" altLang="zh-TW" sz="1800" dirty="0"/>
              <a:t>Radiometry Normalization</a:t>
            </a:r>
            <a:r>
              <a:rPr lang="zh-TW" altLang="en-US" sz="1800" dirty="0"/>
              <a:t>）。</a:t>
            </a:r>
            <a:endParaRPr lang="en-US" altLang="zh-TW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不可使用最小二乘法迴歸分析函式庫。</a:t>
            </a:r>
          </a:p>
        </p:txBody>
      </p:sp>
    </p:spTree>
    <p:extLst>
      <p:ext uri="{BB962C8B-B14F-4D97-AF65-F5344CB8AC3E}">
        <p14:creationId xmlns:p14="http://schemas.microsoft.com/office/powerpoint/2010/main" val="37785846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19365</TotalTime>
  <Words>654</Words>
  <Application>Microsoft Office PowerPoint</Application>
  <PresentationFormat>如螢幕大小 (16:9)</PresentationFormat>
  <Paragraphs>89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庭維 郭</cp:lastModifiedBy>
  <cp:revision>288</cp:revision>
  <dcterms:created xsi:type="dcterms:W3CDTF">2016-12-05T23:26:54Z</dcterms:created>
  <dcterms:modified xsi:type="dcterms:W3CDTF">2021-12-07T04:48:11Z</dcterms:modified>
</cp:coreProperties>
</file>