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3"/>
  </p:notesMasterIdLst>
  <p:sldIdLst>
    <p:sldId id="304" r:id="rId3"/>
    <p:sldId id="305" r:id="rId4"/>
    <p:sldId id="306" r:id="rId5"/>
    <p:sldId id="332" r:id="rId6"/>
    <p:sldId id="367" r:id="rId7"/>
    <p:sldId id="368" r:id="rId8"/>
    <p:sldId id="369" r:id="rId9"/>
    <p:sldId id="370" r:id="rId10"/>
    <p:sldId id="371" r:id="rId11"/>
    <p:sldId id="374" r:id="rId12"/>
    <p:sldId id="372" r:id="rId13"/>
    <p:sldId id="336" r:id="rId14"/>
    <p:sldId id="337" r:id="rId15"/>
    <p:sldId id="338" r:id="rId16"/>
    <p:sldId id="356" r:id="rId17"/>
    <p:sldId id="361" r:id="rId18"/>
    <p:sldId id="348" r:id="rId19"/>
    <p:sldId id="363" r:id="rId20"/>
    <p:sldId id="364" r:id="rId21"/>
    <p:sldId id="365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5FCF"/>
    <a:srgbClr val="FFC000"/>
    <a:srgbClr val="1A1E21"/>
    <a:srgbClr val="202427"/>
    <a:srgbClr val="23272A"/>
    <a:srgbClr val="66FFFF"/>
    <a:srgbClr val="00B050"/>
    <a:srgbClr val="00FFFF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6196" autoAdjust="0"/>
  </p:normalViewPr>
  <p:slideViewPr>
    <p:cSldViewPr>
      <p:cViewPr>
        <p:scale>
          <a:sx n="150" d="100"/>
          <a:sy n="150" d="100"/>
        </p:scale>
        <p:origin x="2214" y="1122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311-B830-475E-80F1-E166C91F26EF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4226-DCFC-4059-B351-D1AEFFD67F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ame 3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57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5576" y="466625"/>
            <a:ext cx="7620148" cy="4212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9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F2EC2D3-607F-4842-8AB5-DAC56E382FA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6120680" cy="4752526"/>
          </a:xfrm>
          <a:custGeom>
            <a:avLst/>
            <a:gdLst>
              <a:gd name="connsiteX0" fmla="*/ 2088232 w 6120680"/>
              <a:gd name="connsiteY0" fmla="*/ 0 h 4752526"/>
              <a:gd name="connsiteX1" fmla="*/ 4032448 w 6120680"/>
              <a:gd name="connsiteY1" fmla="*/ 0 h 4752526"/>
              <a:gd name="connsiteX2" fmla="*/ 4032448 w 6120680"/>
              <a:gd name="connsiteY2" fmla="*/ 4752526 h 4752526"/>
              <a:gd name="connsiteX3" fmla="*/ 2088232 w 6120680"/>
              <a:gd name="connsiteY3" fmla="*/ 4752526 h 4752526"/>
              <a:gd name="connsiteX4" fmla="*/ 0 w 6120680"/>
              <a:gd name="connsiteY4" fmla="*/ 0 h 4752526"/>
              <a:gd name="connsiteX5" fmla="*/ 1944216 w 6120680"/>
              <a:gd name="connsiteY5" fmla="*/ 0 h 4752526"/>
              <a:gd name="connsiteX6" fmla="*/ 1944216 w 6120680"/>
              <a:gd name="connsiteY6" fmla="*/ 4752526 h 4752526"/>
              <a:gd name="connsiteX7" fmla="*/ 0 w 6120680"/>
              <a:gd name="connsiteY7" fmla="*/ 4752526 h 4752526"/>
              <a:gd name="connsiteX8" fmla="*/ 4176464 w 6120680"/>
              <a:gd name="connsiteY8" fmla="*/ 0 h 4752526"/>
              <a:gd name="connsiteX9" fmla="*/ 6120680 w 6120680"/>
              <a:gd name="connsiteY9" fmla="*/ 0 h 4752526"/>
              <a:gd name="connsiteX10" fmla="*/ 6120680 w 6120680"/>
              <a:gd name="connsiteY10" fmla="*/ 4752526 h 4752526"/>
              <a:gd name="connsiteX11" fmla="*/ 4176464 w 6120680"/>
              <a:gd name="connsiteY11" fmla="*/ 4752526 h 47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0680" h="4752526">
                <a:moveTo>
                  <a:pt x="2088232" y="0"/>
                </a:moveTo>
                <a:lnTo>
                  <a:pt x="4032448" y="0"/>
                </a:lnTo>
                <a:lnTo>
                  <a:pt x="4032448" y="4752526"/>
                </a:lnTo>
                <a:lnTo>
                  <a:pt x="2088232" y="4752526"/>
                </a:lnTo>
                <a:close/>
                <a:moveTo>
                  <a:pt x="0" y="0"/>
                </a:moveTo>
                <a:lnTo>
                  <a:pt x="1944216" y="0"/>
                </a:lnTo>
                <a:lnTo>
                  <a:pt x="1944216" y="4752526"/>
                </a:lnTo>
                <a:lnTo>
                  <a:pt x="0" y="4752526"/>
                </a:lnTo>
                <a:close/>
                <a:moveTo>
                  <a:pt x="4176464" y="0"/>
                </a:moveTo>
                <a:lnTo>
                  <a:pt x="6120680" y="0"/>
                </a:lnTo>
                <a:lnTo>
                  <a:pt x="6120680" y="4752526"/>
                </a:lnTo>
                <a:lnTo>
                  <a:pt x="4176464" y="4752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23528" y="267494"/>
            <a:ext cx="3273112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9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95536" y="1131589"/>
            <a:ext cx="2808312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3419872" y="1143150"/>
            <a:ext cx="5544616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0000">
                <a:schemeClr val="bg1">
                  <a:alpha val="8800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25257"/>
            <a:ext cx="9144000" cy="47811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 PPT 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03374"/>
            <a:ext cx="9144000" cy="4774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074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0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081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2185" y="1599886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514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2135" y="1599886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7893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12085" y="1599886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8272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42034" y="1599886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48651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4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16302" y="1169208"/>
            <a:ext cx="1915817" cy="2986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9B7425D-12B5-4BD3-AFE0-E211BEC2925B}"/>
              </a:ext>
            </a:extLst>
          </p:cNvPr>
          <p:cNvSpPr/>
          <p:nvPr userDrawn="1"/>
        </p:nvSpPr>
        <p:spPr>
          <a:xfrm>
            <a:off x="3449684" y="771550"/>
            <a:ext cx="2244633" cy="4032448"/>
          </a:xfrm>
          <a:custGeom>
            <a:avLst/>
            <a:gdLst>
              <a:gd name="connsiteX0" fmla="*/ 1074311 w 2244633"/>
              <a:gd name="connsiteY0" fmla="*/ 3650043 h 4032448"/>
              <a:gd name="connsiteX1" fmla="*/ 1170321 w 2244633"/>
              <a:gd name="connsiteY1" fmla="*/ 3650043 h 4032448"/>
              <a:gd name="connsiteX2" fmla="*/ 1194324 w 2244633"/>
              <a:gd name="connsiteY2" fmla="*/ 3674046 h 4032448"/>
              <a:gd name="connsiteX3" fmla="*/ 1194324 w 2244633"/>
              <a:gd name="connsiteY3" fmla="*/ 3770056 h 4032448"/>
              <a:gd name="connsiteX4" fmla="*/ 1170321 w 2244633"/>
              <a:gd name="connsiteY4" fmla="*/ 3794059 h 4032448"/>
              <a:gd name="connsiteX5" fmla="*/ 1074311 w 2244633"/>
              <a:gd name="connsiteY5" fmla="*/ 3794059 h 4032448"/>
              <a:gd name="connsiteX6" fmla="*/ 1050308 w 2244633"/>
              <a:gd name="connsiteY6" fmla="*/ 3770056 h 4032448"/>
              <a:gd name="connsiteX7" fmla="*/ 1050308 w 2244633"/>
              <a:gd name="connsiteY7" fmla="*/ 3674046 h 4032448"/>
              <a:gd name="connsiteX8" fmla="*/ 1074311 w 2244633"/>
              <a:gd name="connsiteY8" fmla="*/ 3650043 h 4032448"/>
              <a:gd name="connsiteX9" fmla="*/ 1122317 w 2244633"/>
              <a:gd name="connsiteY9" fmla="*/ 3550171 h 4032448"/>
              <a:gd name="connsiteX10" fmla="*/ 960590 w 2244633"/>
              <a:gd name="connsiteY10" fmla="*/ 3718057 h 4032448"/>
              <a:gd name="connsiteX11" fmla="*/ 1122317 w 2244633"/>
              <a:gd name="connsiteY11" fmla="*/ 3885942 h 4032448"/>
              <a:gd name="connsiteX12" fmla="*/ 1284043 w 2244633"/>
              <a:gd name="connsiteY12" fmla="*/ 3718057 h 4032448"/>
              <a:gd name="connsiteX13" fmla="*/ 1122317 w 2244633"/>
              <a:gd name="connsiteY13" fmla="*/ 3550171 h 4032448"/>
              <a:gd name="connsiteX14" fmla="*/ 172664 w 2244633"/>
              <a:gd name="connsiteY14" fmla="*/ 402120 h 4032448"/>
              <a:gd name="connsiteX15" fmla="*/ 172664 w 2244633"/>
              <a:gd name="connsiteY15" fmla="*/ 3359577 h 4032448"/>
              <a:gd name="connsiteX16" fmla="*/ 2071969 w 2244633"/>
              <a:gd name="connsiteY16" fmla="*/ 3359577 h 4032448"/>
              <a:gd name="connsiteX17" fmla="*/ 2071969 w 2244633"/>
              <a:gd name="connsiteY17" fmla="*/ 402120 h 4032448"/>
              <a:gd name="connsiteX18" fmla="*/ 863349 w 2244633"/>
              <a:gd name="connsiteY18" fmla="*/ 133260 h 4032448"/>
              <a:gd name="connsiteX19" fmla="*/ 798608 w 2244633"/>
              <a:gd name="connsiteY19" fmla="*/ 200468 h 4032448"/>
              <a:gd name="connsiteX20" fmla="*/ 863349 w 2244633"/>
              <a:gd name="connsiteY20" fmla="*/ 267675 h 4032448"/>
              <a:gd name="connsiteX21" fmla="*/ 1381284 w 2244633"/>
              <a:gd name="connsiteY21" fmla="*/ 267675 h 4032448"/>
              <a:gd name="connsiteX22" fmla="*/ 1446026 w 2244633"/>
              <a:gd name="connsiteY22" fmla="*/ 200468 h 4032448"/>
              <a:gd name="connsiteX23" fmla="*/ 1381284 w 2244633"/>
              <a:gd name="connsiteY23" fmla="*/ 133260 h 4032448"/>
              <a:gd name="connsiteX24" fmla="*/ 631322 w 2244633"/>
              <a:gd name="connsiteY24" fmla="*/ 126821 h 4032448"/>
              <a:gd name="connsiteX25" fmla="*/ 559314 w 2244633"/>
              <a:gd name="connsiteY25" fmla="*/ 198829 h 4032448"/>
              <a:gd name="connsiteX26" fmla="*/ 631322 w 2244633"/>
              <a:gd name="connsiteY26" fmla="*/ 270837 h 4032448"/>
              <a:gd name="connsiteX27" fmla="*/ 703330 w 2244633"/>
              <a:gd name="connsiteY27" fmla="*/ 198829 h 4032448"/>
              <a:gd name="connsiteX28" fmla="*/ 631322 w 2244633"/>
              <a:gd name="connsiteY28" fmla="*/ 126821 h 4032448"/>
              <a:gd name="connsiteX29" fmla="*/ 374113 w 2244633"/>
              <a:gd name="connsiteY29" fmla="*/ 0 h 4032448"/>
              <a:gd name="connsiteX30" fmla="*/ 1870520 w 2244633"/>
              <a:gd name="connsiteY30" fmla="*/ 0 h 4032448"/>
              <a:gd name="connsiteX31" fmla="*/ 2244633 w 2244633"/>
              <a:gd name="connsiteY31" fmla="*/ 388361 h 4032448"/>
              <a:gd name="connsiteX32" fmla="*/ 2244633 w 2244633"/>
              <a:gd name="connsiteY32" fmla="*/ 3644087 h 4032448"/>
              <a:gd name="connsiteX33" fmla="*/ 1870520 w 2244633"/>
              <a:gd name="connsiteY33" fmla="*/ 4032448 h 4032448"/>
              <a:gd name="connsiteX34" fmla="*/ 374113 w 2244633"/>
              <a:gd name="connsiteY34" fmla="*/ 4032448 h 4032448"/>
              <a:gd name="connsiteX35" fmla="*/ 0 w 2244633"/>
              <a:gd name="connsiteY35" fmla="*/ 3644087 h 4032448"/>
              <a:gd name="connsiteX36" fmla="*/ 0 w 2244633"/>
              <a:gd name="connsiteY36" fmla="*/ 388361 h 4032448"/>
              <a:gd name="connsiteX37" fmla="*/ 374113 w 2244633"/>
              <a:gd name="connsiteY37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4633" h="4032448">
                <a:moveTo>
                  <a:pt x="1074311" y="3650043"/>
                </a:moveTo>
                <a:lnTo>
                  <a:pt x="1170321" y="3650043"/>
                </a:lnTo>
                <a:cubicBezTo>
                  <a:pt x="1183577" y="3650043"/>
                  <a:pt x="1194324" y="3660790"/>
                  <a:pt x="1194324" y="3674046"/>
                </a:cubicBezTo>
                <a:lnTo>
                  <a:pt x="1194324" y="3770056"/>
                </a:lnTo>
                <a:cubicBezTo>
                  <a:pt x="1194324" y="3783312"/>
                  <a:pt x="1183577" y="3794059"/>
                  <a:pt x="1170321" y="3794059"/>
                </a:cubicBezTo>
                <a:lnTo>
                  <a:pt x="1074311" y="3794059"/>
                </a:lnTo>
                <a:cubicBezTo>
                  <a:pt x="1061055" y="3794059"/>
                  <a:pt x="1050308" y="3783312"/>
                  <a:pt x="1050308" y="3770056"/>
                </a:cubicBezTo>
                <a:lnTo>
                  <a:pt x="1050308" y="3674046"/>
                </a:lnTo>
                <a:cubicBezTo>
                  <a:pt x="1050308" y="3660790"/>
                  <a:pt x="1061055" y="3650043"/>
                  <a:pt x="1074311" y="3650043"/>
                </a:cubicBezTo>
                <a:close/>
                <a:moveTo>
                  <a:pt x="1122317" y="3550171"/>
                </a:moveTo>
                <a:cubicBezTo>
                  <a:pt x="1032998" y="3550171"/>
                  <a:pt x="960590" y="3625336"/>
                  <a:pt x="960590" y="3718057"/>
                </a:cubicBezTo>
                <a:cubicBezTo>
                  <a:pt x="960590" y="3810777"/>
                  <a:pt x="1032998" y="3885942"/>
                  <a:pt x="1122317" y="3885942"/>
                </a:cubicBezTo>
                <a:cubicBezTo>
                  <a:pt x="1211635" y="3885942"/>
                  <a:pt x="1284043" y="3810777"/>
                  <a:pt x="1284043" y="3718057"/>
                </a:cubicBezTo>
                <a:cubicBezTo>
                  <a:pt x="1284043" y="3625336"/>
                  <a:pt x="1211635" y="3550171"/>
                  <a:pt x="1122317" y="3550171"/>
                </a:cubicBezTo>
                <a:close/>
                <a:moveTo>
                  <a:pt x="172664" y="402120"/>
                </a:moveTo>
                <a:lnTo>
                  <a:pt x="172664" y="3359577"/>
                </a:lnTo>
                <a:lnTo>
                  <a:pt x="2071969" y="3359577"/>
                </a:lnTo>
                <a:lnTo>
                  <a:pt x="2071969" y="402120"/>
                </a:lnTo>
                <a:close/>
                <a:moveTo>
                  <a:pt x="863349" y="133260"/>
                </a:moveTo>
                <a:cubicBezTo>
                  <a:pt x="827594" y="133260"/>
                  <a:pt x="798608" y="163350"/>
                  <a:pt x="798608" y="200468"/>
                </a:cubicBezTo>
                <a:cubicBezTo>
                  <a:pt x="798608" y="237585"/>
                  <a:pt x="827594" y="267675"/>
                  <a:pt x="863349" y="267675"/>
                </a:cubicBezTo>
                <a:lnTo>
                  <a:pt x="1381284" y="267675"/>
                </a:lnTo>
                <a:cubicBezTo>
                  <a:pt x="1417040" y="267675"/>
                  <a:pt x="1446026" y="237585"/>
                  <a:pt x="1446026" y="200468"/>
                </a:cubicBezTo>
                <a:cubicBezTo>
                  <a:pt x="1446026" y="163350"/>
                  <a:pt x="1417040" y="133260"/>
                  <a:pt x="1381284" y="133260"/>
                </a:cubicBezTo>
                <a:close/>
                <a:moveTo>
                  <a:pt x="631322" y="126821"/>
                </a:moveTo>
                <a:cubicBezTo>
                  <a:pt x="591553" y="126821"/>
                  <a:pt x="559314" y="159060"/>
                  <a:pt x="559314" y="198829"/>
                </a:cubicBezTo>
                <a:cubicBezTo>
                  <a:pt x="559314" y="238598"/>
                  <a:pt x="591553" y="270837"/>
                  <a:pt x="631322" y="270837"/>
                </a:cubicBezTo>
                <a:cubicBezTo>
                  <a:pt x="671091" y="270837"/>
                  <a:pt x="703330" y="238598"/>
                  <a:pt x="703330" y="198829"/>
                </a:cubicBezTo>
                <a:cubicBezTo>
                  <a:pt x="703330" y="159060"/>
                  <a:pt x="671091" y="126821"/>
                  <a:pt x="631322" y="126821"/>
                </a:cubicBezTo>
                <a:close/>
                <a:moveTo>
                  <a:pt x="374113" y="0"/>
                </a:moveTo>
                <a:lnTo>
                  <a:pt x="1870520" y="0"/>
                </a:lnTo>
                <a:cubicBezTo>
                  <a:pt x="2077136" y="0"/>
                  <a:pt x="2244633" y="173876"/>
                  <a:pt x="2244633" y="388361"/>
                </a:cubicBezTo>
                <a:lnTo>
                  <a:pt x="2244633" y="3644087"/>
                </a:lnTo>
                <a:cubicBezTo>
                  <a:pt x="2244633" y="3858572"/>
                  <a:pt x="2077136" y="4032448"/>
                  <a:pt x="1870520" y="4032448"/>
                </a:cubicBezTo>
                <a:lnTo>
                  <a:pt x="374113" y="4032448"/>
                </a:lnTo>
                <a:cubicBezTo>
                  <a:pt x="167497" y="4032448"/>
                  <a:pt x="0" y="3858572"/>
                  <a:pt x="0" y="3644087"/>
                </a:cubicBezTo>
                <a:lnTo>
                  <a:pt x="0" y="388361"/>
                </a:lnTo>
                <a:cubicBezTo>
                  <a:pt x="0" y="173876"/>
                  <a:pt x="167497" y="0"/>
                  <a:pt x="374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3500" y="1491630"/>
            <a:ext cx="2644455" cy="199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9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73" r:id="rId5"/>
    <p:sldLayoutId id="2147483655" r:id="rId6"/>
    <p:sldLayoutId id="2147483665" r:id="rId7"/>
    <p:sldLayoutId id="2147483666" r:id="rId8"/>
    <p:sldLayoutId id="2147483667" r:id="rId9"/>
    <p:sldLayoutId id="2147483674" r:id="rId10"/>
    <p:sldLayoutId id="2147483669" r:id="rId11"/>
    <p:sldLayoutId id="2147483662" r:id="rId12"/>
    <p:sldLayoutId id="2147483672" r:id="rId13"/>
    <p:sldLayoutId id="2147483664" r:id="rId14"/>
    <p:sldLayoutId id="2147483671" r:id="rId15"/>
    <p:sldLayoutId id="2147483656" r:id="rId16"/>
    <p:sldLayoutId id="2147483675" r:id="rId17"/>
    <p:sldLayoutId id="214748367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6547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TW" altLang="en-US" dirty="0">
                <a:ea typeface="맑은 고딕" pitchFamily="50" charset="-127"/>
              </a:rPr>
              <a:t>線性代數 ─ </a:t>
            </a:r>
            <a:r>
              <a:rPr lang="en-US" altLang="zh-TW" dirty="0">
                <a:ea typeface="맑은 고딕" pitchFamily="50" charset="-127"/>
              </a:rPr>
              <a:t>MATLAB </a:t>
            </a:r>
            <a:r>
              <a:rPr lang="zh-TW" altLang="en-US" dirty="0">
                <a:ea typeface="맑은 고딕" pitchFamily="50" charset="-127"/>
              </a:rPr>
              <a:t>作業二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TW" altLang="en-US" b="1" dirty="0"/>
              <a:t>測量</a:t>
            </a:r>
            <a:r>
              <a:rPr lang="en-US" altLang="zh-TW" b="1" dirty="0"/>
              <a:t>108</a:t>
            </a:r>
            <a:r>
              <a:rPr lang="zh-TW" altLang="en-US" b="1" dirty="0"/>
              <a:t> 凃嘉濠</a:t>
            </a:r>
            <a:endParaRPr lang="en-US" altLang="ko-K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04" y="216248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3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>
            <a:extLst>
              <a:ext uri="{FF2B5EF4-FFF2-40B4-BE49-F238E27FC236}">
                <a16:creationId xmlns:a16="http://schemas.microsoft.com/office/drawing/2014/main" id="{97253DAB-AFAB-4FB4-B943-2B61C5D93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7362" y="1928692"/>
            <a:ext cx="2782943" cy="221410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1-3</a:t>
            </a:r>
            <a:r>
              <a:rPr lang="zh-TW" altLang="en-US" dirty="0"/>
              <a:t> 影像校正</a:t>
            </a:r>
            <a:endParaRPr lang="ko-KR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D5A765-0FCE-43E2-80F2-7A3582DDA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14" y="1921659"/>
            <a:ext cx="2794055" cy="2228170"/>
          </a:xfrm>
          <a:prstGeom prst="rect">
            <a:avLst/>
          </a:prstGeom>
        </p:spPr>
      </p:pic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55829D3D-7FF5-41C2-8BA7-602D9D59C2E0}"/>
              </a:ext>
            </a:extLst>
          </p:cNvPr>
          <p:cNvSpPr/>
          <p:nvPr/>
        </p:nvSpPr>
        <p:spPr>
          <a:xfrm>
            <a:off x="3779913" y="2961561"/>
            <a:ext cx="1584176" cy="148365"/>
          </a:xfrm>
          <a:prstGeom prst="rightArrow">
            <a:avLst>
              <a:gd name="adj1" fmla="val 50000"/>
              <a:gd name="adj2" fmla="val 853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29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1-3</a:t>
            </a:r>
            <a:r>
              <a:rPr lang="zh-TW" altLang="en-US" dirty="0"/>
              <a:t> 影像校正</a:t>
            </a:r>
            <a:endParaRPr lang="ko-KR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3A630CC-FE99-4BFF-9D9B-43B465C14CD5}"/>
              </a:ext>
            </a:extLst>
          </p:cNvPr>
          <p:cNvSpPr txBox="1"/>
          <p:nvPr/>
        </p:nvSpPr>
        <p:spPr>
          <a:xfrm>
            <a:off x="2421411" y="444124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800" b="1" dirty="0">
                <a:solidFill>
                  <a:srgbClr val="FFFF00"/>
                </a:solidFill>
              </a:rPr>
              <a:t>確保新影像每個 </a:t>
            </a:r>
            <a:r>
              <a:rPr lang="en-US" altLang="zh-TW" sz="1800" b="1" dirty="0">
                <a:solidFill>
                  <a:srgbClr val="FFFF00"/>
                </a:solidFill>
              </a:rPr>
              <a:t>pixel </a:t>
            </a:r>
            <a:r>
              <a:rPr lang="zh-TW" altLang="en-US" sz="1800" b="1" dirty="0">
                <a:solidFill>
                  <a:srgbClr val="FFFF00"/>
                </a:solidFill>
              </a:rPr>
              <a:t>都有計算到灰度值</a:t>
            </a:r>
          </a:p>
        </p:txBody>
      </p: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30B53FC-D00F-45D3-AC44-C01C5A53CDB9}"/>
              </a:ext>
            </a:extLst>
          </p:cNvPr>
          <p:cNvGrpSpPr/>
          <p:nvPr/>
        </p:nvGrpSpPr>
        <p:grpSpPr>
          <a:xfrm>
            <a:off x="2104662" y="1256223"/>
            <a:ext cx="4934672" cy="3000481"/>
            <a:chOff x="2104662" y="1256223"/>
            <a:chExt cx="4934672" cy="3000481"/>
          </a:xfrm>
        </p:grpSpPr>
        <p:sp>
          <p:nvSpPr>
            <p:cNvPr id="96" name="箭號: 迴轉箭號 95">
              <a:extLst>
                <a:ext uri="{FF2B5EF4-FFF2-40B4-BE49-F238E27FC236}">
                  <a16:creationId xmlns:a16="http://schemas.microsoft.com/office/drawing/2014/main" id="{089D4B1E-C3D1-4FAA-9632-45EC6037E3A3}"/>
                </a:ext>
              </a:extLst>
            </p:cNvPr>
            <p:cNvSpPr/>
            <p:nvPr/>
          </p:nvSpPr>
          <p:spPr>
            <a:xfrm rot="10800000">
              <a:off x="3592798" y="2194567"/>
              <a:ext cx="2792104" cy="478581"/>
            </a:xfrm>
            <a:prstGeom prst="uturnArrow">
              <a:avLst>
                <a:gd name="adj1" fmla="val 9248"/>
                <a:gd name="adj2" fmla="val 9461"/>
                <a:gd name="adj3" fmla="val 14601"/>
                <a:gd name="adj4" fmla="val 38760"/>
                <a:gd name="adj5" fmla="val 85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A70C63F3-E23E-46E2-B1A6-AB0BCA34242C}"/>
                </a:ext>
              </a:extLst>
            </p:cNvPr>
            <p:cNvGrpSpPr/>
            <p:nvPr/>
          </p:nvGrpSpPr>
          <p:grpSpPr>
            <a:xfrm>
              <a:off x="2104662" y="1256223"/>
              <a:ext cx="2099861" cy="2556243"/>
              <a:chOff x="4499992" y="1491630"/>
              <a:chExt cx="1440160" cy="1753163"/>
            </a:xfrm>
          </p:grpSpPr>
          <p:grpSp>
            <p:nvGrpSpPr>
              <p:cNvPr id="142" name="群組 141">
                <a:extLst>
                  <a:ext uri="{FF2B5EF4-FFF2-40B4-BE49-F238E27FC236}">
                    <a16:creationId xmlns:a16="http://schemas.microsoft.com/office/drawing/2014/main" id="{66E5B185-384E-4297-8C6C-D604F1FEFC34}"/>
                  </a:ext>
                </a:extLst>
              </p:cNvPr>
              <p:cNvGrpSpPr/>
              <p:nvPr/>
            </p:nvGrpSpPr>
            <p:grpSpPr>
              <a:xfrm>
                <a:off x="4499992" y="1804633"/>
                <a:ext cx="1440160" cy="1440160"/>
                <a:chOff x="1835696" y="1995686"/>
                <a:chExt cx="1440160" cy="1440160"/>
              </a:xfrm>
            </p:grpSpPr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211F709C-B004-4FB4-8A75-1A3E2B0EAB29}"/>
                    </a:ext>
                  </a:extLst>
                </p:cNvPr>
                <p:cNvSpPr/>
                <p:nvPr/>
              </p:nvSpPr>
              <p:spPr>
                <a:xfrm>
                  <a:off x="1835696" y="1995686"/>
                  <a:ext cx="1440000" cy="144000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7" name="直線接點 146">
                  <a:extLst>
                    <a:ext uri="{FF2B5EF4-FFF2-40B4-BE49-F238E27FC236}">
                      <a16:creationId xmlns:a16="http://schemas.microsoft.com/office/drawing/2014/main" id="{B4F3EDB4-D2A4-4FEF-A5FD-3DA73E2DC944}"/>
                    </a:ext>
                  </a:extLst>
                </p:cNvPr>
                <p:cNvCxnSpPr/>
                <p:nvPr/>
              </p:nvCxnSpPr>
              <p:spPr>
                <a:xfrm>
                  <a:off x="1835696" y="206769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接點 147">
                  <a:extLst>
                    <a:ext uri="{FF2B5EF4-FFF2-40B4-BE49-F238E27FC236}">
                      <a16:creationId xmlns:a16="http://schemas.microsoft.com/office/drawing/2014/main" id="{195283A8-FBC1-4C8B-B208-917A6C46741D}"/>
                    </a:ext>
                  </a:extLst>
                </p:cNvPr>
                <p:cNvCxnSpPr/>
                <p:nvPr/>
              </p:nvCxnSpPr>
              <p:spPr>
                <a:xfrm>
                  <a:off x="1835696" y="213970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接點 148">
                  <a:extLst>
                    <a:ext uri="{FF2B5EF4-FFF2-40B4-BE49-F238E27FC236}">
                      <a16:creationId xmlns:a16="http://schemas.microsoft.com/office/drawing/2014/main" id="{C05B8F8C-DDE5-446A-965D-8B414509DB65}"/>
                    </a:ext>
                  </a:extLst>
                </p:cNvPr>
                <p:cNvCxnSpPr/>
                <p:nvPr/>
              </p:nvCxnSpPr>
              <p:spPr>
                <a:xfrm>
                  <a:off x="1835696" y="221171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接點 149">
                  <a:extLst>
                    <a:ext uri="{FF2B5EF4-FFF2-40B4-BE49-F238E27FC236}">
                      <a16:creationId xmlns:a16="http://schemas.microsoft.com/office/drawing/2014/main" id="{9213A209-F097-41A8-AB21-D63B4C874A47}"/>
                    </a:ext>
                  </a:extLst>
                </p:cNvPr>
                <p:cNvCxnSpPr/>
                <p:nvPr/>
              </p:nvCxnSpPr>
              <p:spPr>
                <a:xfrm>
                  <a:off x="1835696" y="228371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線接點 150">
                  <a:extLst>
                    <a:ext uri="{FF2B5EF4-FFF2-40B4-BE49-F238E27FC236}">
                      <a16:creationId xmlns:a16="http://schemas.microsoft.com/office/drawing/2014/main" id="{1FA9743B-9E3A-4BA6-AA99-9F01651D6558}"/>
                    </a:ext>
                  </a:extLst>
                </p:cNvPr>
                <p:cNvCxnSpPr/>
                <p:nvPr/>
              </p:nvCxnSpPr>
              <p:spPr>
                <a:xfrm>
                  <a:off x="1835696" y="235572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線接點 151">
                  <a:extLst>
                    <a:ext uri="{FF2B5EF4-FFF2-40B4-BE49-F238E27FC236}">
                      <a16:creationId xmlns:a16="http://schemas.microsoft.com/office/drawing/2014/main" id="{0E990AFB-0FDC-429C-9AD3-F70C05ABC973}"/>
                    </a:ext>
                  </a:extLst>
                </p:cNvPr>
                <p:cNvCxnSpPr/>
                <p:nvPr/>
              </p:nvCxnSpPr>
              <p:spPr>
                <a:xfrm>
                  <a:off x="1835696" y="242773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線接點 152">
                  <a:extLst>
                    <a:ext uri="{FF2B5EF4-FFF2-40B4-BE49-F238E27FC236}">
                      <a16:creationId xmlns:a16="http://schemas.microsoft.com/office/drawing/2014/main" id="{B00161B9-A833-4590-9C78-E5231A609681}"/>
                    </a:ext>
                  </a:extLst>
                </p:cNvPr>
                <p:cNvCxnSpPr/>
                <p:nvPr/>
              </p:nvCxnSpPr>
              <p:spPr>
                <a:xfrm>
                  <a:off x="1835696" y="249974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線接點 153">
                  <a:extLst>
                    <a:ext uri="{FF2B5EF4-FFF2-40B4-BE49-F238E27FC236}">
                      <a16:creationId xmlns:a16="http://schemas.microsoft.com/office/drawing/2014/main" id="{09C9766E-1AC6-4935-95EF-329CC4371382}"/>
                    </a:ext>
                  </a:extLst>
                </p:cNvPr>
                <p:cNvCxnSpPr/>
                <p:nvPr/>
              </p:nvCxnSpPr>
              <p:spPr>
                <a:xfrm>
                  <a:off x="1835696" y="257175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線接點 154">
                  <a:extLst>
                    <a:ext uri="{FF2B5EF4-FFF2-40B4-BE49-F238E27FC236}">
                      <a16:creationId xmlns:a16="http://schemas.microsoft.com/office/drawing/2014/main" id="{5736091E-D9FC-49B1-89E6-CED1A1F5CBA1}"/>
                    </a:ext>
                  </a:extLst>
                </p:cNvPr>
                <p:cNvCxnSpPr/>
                <p:nvPr/>
              </p:nvCxnSpPr>
              <p:spPr>
                <a:xfrm>
                  <a:off x="1835696" y="264375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接點 155">
                  <a:extLst>
                    <a:ext uri="{FF2B5EF4-FFF2-40B4-BE49-F238E27FC236}">
                      <a16:creationId xmlns:a16="http://schemas.microsoft.com/office/drawing/2014/main" id="{50D0F628-3D59-4571-A501-0D08ED767A57}"/>
                    </a:ext>
                  </a:extLst>
                </p:cNvPr>
                <p:cNvCxnSpPr/>
                <p:nvPr/>
              </p:nvCxnSpPr>
              <p:spPr>
                <a:xfrm>
                  <a:off x="1835696" y="271576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線接點 156">
                  <a:extLst>
                    <a:ext uri="{FF2B5EF4-FFF2-40B4-BE49-F238E27FC236}">
                      <a16:creationId xmlns:a16="http://schemas.microsoft.com/office/drawing/2014/main" id="{6D1E5A9D-493B-483E-B753-241126FA8489}"/>
                    </a:ext>
                  </a:extLst>
                </p:cNvPr>
                <p:cNvCxnSpPr/>
                <p:nvPr/>
              </p:nvCxnSpPr>
              <p:spPr>
                <a:xfrm>
                  <a:off x="1835696" y="278777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線接點 157">
                  <a:extLst>
                    <a:ext uri="{FF2B5EF4-FFF2-40B4-BE49-F238E27FC236}">
                      <a16:creationId xmlns:a16="http://schemas.microsoft.com/office/drawing/2014/main" id="{97A1923E-4365-4282-AE62-A816A5CCA81B}"/>
                    </a:ext>
                  </a:extLst>
                </p:cNvPr>
                <p:cNvCxnSpPr/>
                <p:nvPr/>
              </p:nvCxnSpPr>
              <p:spPr>
                <a:xfrm>
                  <a:off x="1835696" y="285978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線接點 158">
                  <a:extLst>
                    <a:ext uri="{FF2B5EF4-FFF2-40B4-BE49-F238E27FC236}">
                      <a16:creationId xmlns:a16="http://schemas.microsoft.com/office/drawing/2014/main" id="{E81DC382-413C-4EC5-B220-530CA07ACE32}"/>
                    </a:ext>
                  </a:extLst>
                </p:cNvPr>
                <p:cNvCxnSpPr/>
                <p:nvPr/>
              </p:nvCxnSpPr>
              <p:spPr>
                <a:xfrm>
                  <a:off x="1835696" y="293179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接點 159">
                  <a:extLst>
                    <a:ext uri="{FF2B5EF4-FFF2-40B4-BE49-F238E27FC236}">
                      <a16:creationId xmlns:a16="http://schemas.microsoft.com/office/drawing/2014/main" id="{6D84F386-A0F7-4ACD-BDF9-623C70460E31}"/>
                    </a:ext>
                  </a:extLst>
                </p:cNvPr>
                <p:cNvCxnSpPr/>
                <p:nvPr/>
              </p:nvCxnSpPr>
              <p:spPr>
                <a:xfrm>
                  <a:off x="1835696" y="300379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線接點 160">
                  <a:extLst>
                    <a:ext uri="{FF2B5EF4-FFF2-40B4-BE49-F238E27FC236}">
                      <a16:creationId xmlns:a16="http://schemas.microsoft.com/office/drawing/2014/main" id="{816A1962-470D-4E13-9608-3454E97DE2B5}"/>
                    </a:ext>
                  </a:extLst>
                </p:cNvPr>
                <p:cNvCxnSpPr/>
                <p:nvPr/>
              </p:nvCxnSpPr>
              <p:spPr>
                <a:xfrm>
                  <a:off x="1835696" y="307580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接點 161">
                  <a:extLst>
                    <a:ext uri="{FF2B5EF4-FFF2-40B4-BE49-F238E27FC236}">
                      <a16:creationId xmlns:a16="http://schemas.microsoft.com/office/drawing/2014/main" id="{C635BB05-BEC7-4065-AB34-8CF05AF8C032}"/>
                    </a:ext>
                  </a:extLst>
                </p:cNvPr>
                <p:cNvCxnSpPr/>
                <p:nvPr/>
              </p:nvCxnSpPr>
              <p:spPr>
                <a:xfrm>
                  <a:off x="1835696" y="314781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線接點 162">
                  <a:extLst>
                    <a:ext uri="{FF2B5EF4-FFF2-40B4-BE49-F238E27FC236}">
                      <a16:creationId xmlns:a16="http://schemas.microsoft.com/office/drawing/2014/main" id="{E2E3B59B-B8EE-40A0-94B1-3BCF584F3DB1}"/>
                    </a:ext>
                  </a:extLst>
                </p:cNvPr>
                <p:cNvCxnSpPr/>
                <p:nvPr/>
              </p:nvCxnSpPr>
              <p:spPr>
                <a:xfrm>
                  <a:off x="1835696" y="321982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接點 163">
                  <a:extLst>
                    <a:ext uri="{FF2B5EF4-FFF2-40B4-BE49-F238E27FC236}">
                      <a16:creationId xmlns:a16="http://schemas.microsoft.com/office/drawing/2014/main" id="{856E4AA0-BA1A-4ECC-BB52-29990EF50DB9}"/>
                    </a:ext>
                  </a:extLst>
                </p:cNvPr>
                <p:cNvCxnSpPr/>
                <p:nvPr/>
              </p:nvCxnSpPr>
              <p:spPr>
                <a:xfrm>
                  <a:off x="1835696" y="329183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接點 164">
                  <a:extLst>
                    <a:ext uri="{FF2B5EF4-FFF2-40B4-BE49-F238E27FC236}">
                      <a16:creationId xmlns:a16="http://schemas.microsoft.com/office/drawing/2014/main" id="{F74DE77D-5B89-46F0-A57A-330105DEA06B}"/>
                    </a:ext>
                  </a:extLst>
                </p:cNvPr>
                <p:cNvCxnSpPr/>
                <p:nvPr/>
              </p:nvCxnSpPr>
              <p:spPr>
                <a:xfrm>
                  <a:off x="1835696" y="336383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接點 165">
                  <a:extLst>
                    <a:ext uri="{FF2B5EF4-FFF2-40B4-BE49-F238E27FC236}">
                      <a16:creationId xmlns:a16="http://schemas.microsoft.com/office/drawing/2014/main" id="{D3572CAD-853E-4D23-B9ED-CD2719E78A54}"/>
                    </a:ext>
                  </a:extLst>
                </p:cNvPr>
                <p:cNvCxnSpPr/>
                <p:nvPr/>
              </p:nvCxnSpPr>
              <p:spPr>
                <a:xfrm>
                  <a:off x="190770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接點 166">
                  <a:extLst>
                    <a:ext uri="{FF2B5EF4-FFF2-40B4-BE49-F238E27FC236}">
                      <a16:creationId xmlns:a16="http://schemas.microsoft.com/office/drawing/2014/main" id="{3FD3824A-0049-415A-8C22-5CB8EF3A71EA}"/>
                    </a:ext>
                  </a:extLst>
                </p:cNvPr>
                <p:cNvCxnSpPr/>
                <p:nvPr/>
              </p:nvCxnSpPr>
              <p:spPr>
                <a:xfrm>
                  <a:off x="197971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線接點 167">
                  <a:extLst>
                    <a:ext uri="{FF2B5EF4-FFF2-40B4-BE49-F238E27FC236}">
                      <a16:creationId xmlns:a16="http://schemas.microsoft.com/office/drawing/2014/main" id="{992D6621-952B-4150-B0A2-29833ED04F70}"/>
                    </a:ext>
                  </a:extLst>
                </p:cNvPr>
                <p:cNvCxnSpPr/>
                <p:nvPr/>
              </p:nvCxnSpPr>
              <p:spPr>
                <a:xfrm>
                  <a:off x="205172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接點 168">
                  <a:extLst>
                    <a:ext uri="{FF2B5EF4-FFF2-40B4-BE49-F238E27FC236}">
                      <a16:creationId xmlns:a16="http://schemas.microsoft.com/office/drawing/2014/main" id="{17EB16D3-2B08-4AC1-80F4-76DEB821CF8A}"/>
                    </a:ext>
                  </a:extLst>
                </p:cNvPr>
                <p:cNvCxnSpPr/>
                <p:nvPr/>
              </p:nvCxnSpPr>
              <p:spPr>
                <a:xfrm>
                  <a:off x="212372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接點 169">
                  <a:extLst>
                    <a:ext uri="{FF2B5EF4-FFF2-40B4-BE49-F238E27FC236}">
                      <a16:creationId xmlns:a16="http://schemas.microsoft.com/office/drawing/2014/main" id="{66A8B15D-7B0D-42EB-9A89-EDEDE576E5FF}"/>
                    </a:ext>
                  </a:extLst>
                </p:cNvPr>
                <p:cNvCxnSpPr/>
                <p:nvPr/>
              </p:nvCxnSpPr>
              <p:spPr>
                <a:xfrm>
                  <a:off x="219573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接點 170">
                  <a:extLst>
                    <a:ext uri="{FF2B5EF4-FFF2-40B4-BE49-F238E27FC236}">
                      <a16:creationId xmlns:a16="http://schemas.microsoft.com/office/drawing/2014/main" id="{E6F16631-A5D2-4862-B0F1-719FB33343EE}"/>
                    </a:ext>
                  </a:extLst>
                </p:cNvPr>
                <p:cNvCxnSpPr/>
                <p:nvPr/>
              </p:nvCxnSpPr>
              <p:spPr>
                <a:xfrm>
                  <a:off x="226774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線接點 171">
                  <a:extLst>
                    <a:ext uri="{FF2B5EF4-FFF2-40B4-BE49-F238E27FC236}">
                      <a16:creationId xmlns:a16="http://schemas.microsoft.com/office/drawing/2014/main" id="{557B6993-DB99-44E1-99B1-53737611FD85}"/>
                    </a:ext>
                  </a:extLst>
                </p:cNvPr>
                <p:cNvCxnSpPr/>
                <p:nvPr/>
              </p:nvCxnSpPr>
              <p:spPr>
                <a:xfrm>
                  <a:off x="233975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接點 172">
                  <a:extLst>
                    <a:ext uri="{FF2B5EF4-FFF2-40B4-BE49-F238E27FC236}">
                      <a16:creationId xmlns:a16="http://schemas.microsoft.com/office/drawing/2014/main" id="{C3A562B9-C942-4010-B950-1552BD9AC380}"/>
                    </a:ext>
                  </a:extLst>
                </p:cNvPr>
                <p:cNvCxnSpPr/>
                <p:nvPr/>
              </p:nvCxnSpPr>
              <p:spPr>
                <a:xfrm>
                  <a:off x="241176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接點 173">
                  <a:extLst>
                    <a:ext uri="{FF2B5EF4-FFF2-40B4-BE49-F238E27FC236}">
                      <a16:creationId xmlns:a16="http://schemas.microsoft.com/office/drawing/2014/main" id="{F1CCA5AC-82ED-467F-8275-A6D1C5687DBA}"/>
                    </a:ext>
                  </a:extLst>
                </p:cNvPr>
                <p:cNvCxnSpPr/>
                <p:nvPr/>
              </p:nvCxnSpPr>
              <p:spPr>
                <a:xfrm>
                  <a:off x="248376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接點 174">
                  <a:extLst>
                    <a:ext uri="{FF2B5EF4-FFF2-40B4-BE49-F238E27FC236}">
                      <a16:creationId xmlns:a16="http://schemas.microsoft.com/office/drawing/2014/main" id="{ECD6823F-E1D8-46B7-936D-AEC1D9334778}"/>
                    </a:ext>
                  </a:extLst>
                </p:cNvPr>
                <p:cNvCxnSpPr/>
                <p:nvPr/>
              </p:nvCxnSpPr>
              <p:spPr>
                <a:xfrm>
                  <a:off x="255577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接點 175">
                  <a:extLst>
                    <a:ext uri="{FF2B5EF4-FFF2-40B4-BE49-F238E27FC236}">
                      <a16:creationId xmlns:a16="http://schemas.microsoft.com/office/drawing/2014/main" id="{59F5F8E1-5652-456F-AE8C-2E48066C3152}"/>
                    </a:ext>
                  </a:extLst>
                </p:cNvPr>
                <p:cNvCxnSpPr/>
                <p:nvPr/>
              </p:nvCxnSpPr>
              <p:spPr>
                <a:xfrm>
                  <a:off x="262778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線接點 176">
                  <a:extLst>
                    <a:ext uri="{FF2B5EF4-FFF2-40B4-BE49-F238E27FC236}">
                      <a16:creationId xmlns:a16="http://schemas.microsoft.com/office/drawing/2014/main" id="{0667AB6F-452D-4505-8F8D-C2F75BCDB99F}"/>
                    </a:ext>
                  </a:extLst>
                </p:cNvPr>
                <p:cNvCxnSpPr/>
                <p:nvPr/>
              </p:nvCxnSpPr>
              <p:spPr>
                <a:xfrm>
                  <a:off x="2699792" y="199584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接點 177">
                  <a:extLst>
                    <a:ext uri="{FF2B5EF4-FFF2-40B4-BE49-F238E27FC236}">
                      <a16:creationId xmlns:a16="http://schemas.microsoft.com/office/drawing/2014/main" id="{731E15DF-553E-4A5D-94EE-1516D1C55484}"/>
                    </a:ext>
                  </a:extLst>
                </p:cNvPr>
                <p:cNvCxnSpPr/>
                <p:nvPr/>
              </p:nvCxnSpPr>
              <p:spPr>
                <a:xfrm>
                  <a:off x="277180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線接點 178">
                  <a:extLst>
                    <a:ext uri="{FF2B5EF4-FFF2-40B4-BE49-F238E27FC236}">
                      <a16:creationId xmlns:a16="http://schemas.microsoft.com/office/drawing/2014/main" id="{A2E66518-DC23-4E68-B3DA-1B90525DE7C8}"/>
                    </a:ext>
                  </a:extLst>
                </p:cNvPr>
                <p:cNvCxnSpPr/>
                <p:nvPr/>
              </p:nvCxnSpPr>
              <p:spPr>
                <a:xfrm>
                  <a:off x="284380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接點 179">
                  <a:extLst>
                    <a:ext uri="{FF2B5EF4-FFF2-40B4-BE49-F238E27FC236}">
                      <a16:creationId xmlns:a16="http://schemas.microsoft.com/office/drawing/2014/main" id="{A43A4080-5848-49D7-8CF8-2A960F0F5C99}"/>
                    </a:ext>
                  </a:extLst>
                </p:cNvPr>
                <p:cNvCxnSpPr/>
                <p:nvPr/>
              </p:nvCxnSpPr>
              <p:spPr>
                <a:xfrm>
                  <a:off x="291581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線接點 180">
                  <a:extLst>
                    <a:ext uri="{FF2B5EF4-FFF2-40B4-BE49-F238E27FC236}">
                      <a16:creationId xmlns:a16="http://schemas.microsoft.com/office/drawing/2014/main" id="{BAD5D1FD-5EE2-4899-95A8-E3753F40CF2E}"/>
                    </a:ext>
                  </a:extLst>
                </p:cNvPr>
                <p:cNvCxnSpPr/>
                <p:nvPr/>
              </p:nvCxnSpPr>
              <p:spPr>
                <a:xfrm>
                  <a:off x="298782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線接點 181">
                  <a:extLst>
                    <a:ext uri="{FF2B5EF4-FFF2-40B4-BE49-F238E27FC236}">
                      <a16:creationId xmlns:a16="http://schemas.microsoft.com/office/drawing/2014/main" id="{644B9810-F38B-41AD-92D4-81DB57D11EFC}"/>
                    </a:ext>
                  </a:extLst>
                </p:cNvPr>
                <p:cNvCxnSpPr/>
                <p:nvPr/>
              </p:nvCxnSpPr>
              <p:spPr>
                <a:xfrm>
                  <a:off x="305983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接點 182">
                  <a:extLst>
                    <a:ext uri="{FF2B5EF4-FFF2-40B4-BE49-F238E27FC236}">
                      <a16:creationId xmlns:a16="http://schemas.microsoft.com/office/drawing/2014/main" id="{5537E127-2000-4B71-960C-85A049DBAD35}"/>
                    </a:ext>
                  </a:extLst>
                </p:cNvPr>
                <p:cNvCxnSpPr/>
                <p:nvPr/>
              </p:nvCxnSpPr>
              <p:spPr>
                <a:xfrm>
                  <a:off x="313184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接點 183">
                  <a:extLst>
                    <a:ext uri="{FF2B5EF4-FFF2-40B4-BE49-F238E27FC236}">
                      <a16:creationId xmlns:a16="http://schemas.microsoft.com/office/drawing/2014/main" id="{DA02823A-267E-4E7A-A811-12208F90A140}"/>
                    </a:ext>
                  </a:extLst>
                </p:cNvPr>
                <p:cNvCxnSpPr/>
                <p:nvPr/>
              </p:nvCxnSpPr>
              <p:spPr>
                <a:xfrm>
                  <a:off x="320384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816CE94E-5B5F-494E-85AD-894431251B45}"/>
                  </a:ext>
                </a:extLst>
              </p:cNvPr>
              <p:cNvSpPr/>
              <p:nvPr/>
            </p:nvSpPr>
            <p:spPr>
              <a:xfrm>
                <a:off x="5505869" y="2092673"/>
                <a:ext cx="72000" cy="72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字方塊 143">
                    <a:extLst>
                      <a:ext uri="{FF2B5EF4-FFF2-40B4-BE49-F238E27FC236}">
                        <a16:creationId xmlns:a16="http://schemas.microsoft.com/office/drawing/2014/main" id="{B680C503-90CF-4A8B-8C89-EC85ACBF4660}"/>
                      </a:ext>
                    </a:extLst>
                  </p:cNvPr>
                  <p:cNvSpPr txBox="1"/>
                  <p:nvPr/>
                </p:nvSpPr>
                <p:spPr>
                  <a:xfrm>
                    <a:off x="4873738" y="1491630"/>
                    <a:ext cx="68961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原影像</m:t>
                          </m:r>
                        </m:oMath>
                      </m:oMathPara>
                    </a14:m>
                    <a:endParaRPr lang="zh-TW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4" name="文字方塊 143">
                    <a:extLst>
                      <a:ext uri="{FF2B5EF4-FFF2-40B4-BE49-F238E27FC236}">
                        <a16:creationId xmlns:a16="http://schemas.microsoft.com/office/drawing/2014/main" id="{86F29DE3-FACC-4A34-9DF4-568AEA9E3C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738" y="1491630"/>
                    <a:ext cx="68961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BB11B6F7-CBC3-48F6-9C34-C670FCE8636C}"/>
                </a:ext>
              </a:extLst>
            </p:cNvPr>
            <p:cNvGrpSpPr/>
            <p:nvPr/>
          </p:nvGrpSpPr>
          <p:grpSpPr>
            <a:xfrm>
              <a:off x="4939473" y="1258877"/>
              <a:ext cx="2099861" cy="2553589"/>
              <a:chOff x="6444208" y="1493450"/>
              <a:chExt cx="1440160" cy="1751343"/>
            </a:xfrm>
          </p:grpSpPr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3C7D2F8C-1D7F-44F2-8BFA-A68CD95C2F93}"/>
                  </a:ext>
                </a:extLst>
              </p:cNvPr>
              <p:cNvGrpSpPr/>
              <p:nvPr/>
            </p:nvGrpSpPr>
            <p:grpSpPr>
              <a:xfrm rot="21000000">
                <a:off x="6444208" y="1804633"/>
                <a:ext cx="1440160" cy="1440160"/>
                <a:chOff x="1835696" y="1995686"/>
                <a:chExt cx="1440160" cy="1440160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E6B39B89-6499-4267-B450-4D5BCBFFC6E2}"/>
                    </a:ext>
                  </a:extLst>
                </p:cNvPr>
                <p:cNvSpPr/>
                <p:nvPr/>
              </p:nvSpPr>
              <p:spPr>
                <a:xfrm>
                  <a:off x="1835696" y="1995686"/>
                  <a:ext cx="1440000" cy="144000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04" name="直線接點 103">
                  <a:extLst>
                    <a:ext uri="{FF2B5EF4-FFF2-40B4-BE49-F238E27FC236}">
                      <a16:creationId xmlns:a16="http://schemas.microsoft.com/office/drawing/2014/main" id="{997A3E64-FC75-4E89-9156-4C95F64DC4EB}"/>
                    </a:ext>
                  </a:extLst>
                </p:cNvPr>
                <p:cNvCxnSpPr/>
                <p:nvPr/>
              </p:nvCxnSpPr>
              <p:spPr>
                <a:xfrm>
                  <a:off x="1835696" y="206769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接點 104">
                  <a:extLst>
                    <a:ext uri="{FF2B5EF4-FFF2-40B4-BE49-F238E27FC236}">
                      <a16:creationId xmlns:a16="http://schemas.microsoft.com/office/drawing/2014/main" id="{7579D658-9540-461E-86EF-643493A60488}"/>
                    </a:ext>
                  </a:extLst>
                </p:cNvPr>
                <p:cNvCxnSpPr/>
                <p:nvPr/>
              </p:nvCxnSpPr>
              <p:spPr>
                <a:xfrm>
                  <a:off x="1835696" y="213970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接點 105">
                  <a:extLst>
                    <a:ext uri="{FF2B5EF4-FFF2-40B4-BE49-F238E27FC236}">
                      <a16:creationId xmlns:a16="http://schemas.microsoft.com/office/drawing/2014/main" id="{2F8E6D81-8D7F-4E6C-BC28-723CDF344ABA}"/>
                    </a:ext>
                  </a:extLst>
                </p:cNvPr>
                <p:cNvCxnSpPr/>
                <p:nvPr/>
              </p:nvCxnSpPr>
              <p:spPr>
                <a:xfrm>
                  <a:off x="1835696" y="221171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接點 106">
                  <a:extLst>
                    <a:ext uri="{FF2B5EF4-FFF2-40B4-BE49-F238E27FC236}">
                      <a16:creationId xmlns:a16="http://schemas.microsoft.com/office/drawing/2014/main" id="{01FD6578-D4ED-48F4-A1B3-A4580B6E8150}"/>
                    </a:ext>
                  </a:extLst>
                </p:cNvPr>
                <p:cNvCxnSpPr/>
                <p:nvPr/>
              </p:nvCxnSpPr>
              <p:spPr>
                <a:xfrm>
                  <a:off x="1835696" y="228371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>
                  <a:extLst>
                    <a:ext uri="{FF2B5EF4-FFF2-40B4-BE49-F238E27FC236}">
                      <a16:creationId xmlns:a16="http://schemas.microsoft.com/office/drawing/2014/main" id="{E4C54CB9-29A2-4B02-8E36-1CFF32572A03}"/>
                    </a:ext>
                  </a:extLst>
                </p:cNvPr>
                <p:cNvCxnSpPr/>
                <p:nvPr/>
              </p:nvCxnSpPr>
              <p:spPr>
                <a:xfrm>
                  <a:off x="1835696" y="235572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>
                  <a:extLst>
                    <a:ext uri="{FF2B5EF4-FFF2-40B4-BE49-F238E27FC236}">
                      <a16:creationId xmlns:a16="http://schemas.microsoft.com/office/drawing/2014/main" id="{CBAAE037-09F2-44FC-B451-9DD1AAEC5DBA}"/>
                    </a:ext>
                  </a:extLst>
                </p:cNvPr>
                <p:cNvCxnSpPr/>
                <p:nvPr/>
              </p:nvCxnSpPr>
              <p:spPr>
                <a:xfrm>
                  <a:off x="1835696" y="242773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接點 109">
                  <a:extLst>
                    <a:ext uri="{FF2B5EF4-FFF2-40B4-BE49-F238E27FC236}">
                      <a16:creationId xmlns:a16="http://schemas.microsoft.com/office/drawing/2014/main" id="{9E32B48F-DA5D-4801-B357-FA74B376F378}"/>
                    </a:ext>
                  </a:extLst>
                </p:cNvPr>
                <p:cNvCxnSpPr/>
                <p:nvPr/>
              </p:nvCxnSpPr>
              <p:spPr>
                <a:xfrm>
                  <a:off x="1835696" y="249974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接點 110">
                  <a:extLst>
                    <a:ext uri="{FF2B5EF4-FFF2-40B4-BE49-F238E27FC236}">
                      <a16:creationId xmlns:a16="http://schemas.microsoft.com/office/drawing/2014/main" id="{10ADC003-3B94-4BBE-87C7-A886A51ADE63}"/>
                    </a:ext>
                  </a:extLst>
                </p:cNvPr>
                <p:cNvCxnSpPr/>
                <p:nvPr/>
              </p:nvCxnSpPr>
              <p:spPr>
                <a:xfrm>
                  <a:off x="1835696" y="257175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接點 111">
                  <a:extLst>
                    <a:ext uri="{FF2B5EF4-FFF2-40B4-BE49-F238E27FC236}">
                      <a16:creationId xmlns:a16="http://schemas.microsoft.com/office/drawing/2014/main" id="{E206D860-DF8F-4267-80CC-755AD95E925E}"/>
                    </a:ext>
                  </a:extLst>
                </p:cNvPr>
                <p:cNvCxnSpPr/>
                <p:nvPr/>
              </p:nvCxnSpPr>
              <p:spPr>
                <a:xfrm>
                  <a:off x="1835696" y="264375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接點 112">
                  <a:extLst>
                    <a:ext uri="{FF2B5EF4-FFF2-40B4-BE49-F238E27FC236}">
                      <a16:creationId xmlns:a16="http://schemas.microsoft.com/office/drawing/2014/main" id="{DC1D6A80-AC6D-42BD-B0AE-7EF57F5441C3}"/>
                    </a:ext>
                  </a:extLst>
                </p:cNvPr>
                <p:cNvCxnSpPr/>
                <p:nvPr/>
              </p:nvCxnSpPr>
              <p:spPr>
                <a:xfrm>
                  <a:off x="1835696" y="271576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接點 113">
                  <a:extLst>
                    <a:ext uri="{FF2B5EF4-FFF2-40B4-BE49-F238E27FC236}">
                      <a16:creationId xmlns:a16="http://schemas.microsoft.com/office/drawing/2014/main" id="{756212B8-96B4-492D-928C-D1DD6AA74002}"/>
                    </a:ext>
                  </a:extLst>
                </p:cNvPr>
                <p:cNvCxnSpPr/>
                <p:nvPr/>
              </p:nvCxnSpPr>
              <p:spPr>
                <a:xfrm>
                  <a:off x="1835696" y="278777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接點 114">
                  <a:extLst>
                    <a:ext uri="{FF2B5EF4-FFF2-40B4-BE49-F238E27FC236}">
                      <a16:creationId xmlns:a16="http://schemas.microsoft.com/office/drawing/2014/main" id="{36D07D30-C54C-40F6-AF0C-6BD66CA1CBE8}"/>
                    </a:ext>
                  </a:extLst>
                </p:cNvPr>
                <p:cNvCxnSpPr/>
                <p:nvPr/>
              </p:nvCxnSpPr>
              <p:spPr>
                <a:xfrm>
                  <a:off x="1835696" y="285978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接點 115">
                  <a:extLst>
                    <a:ext uri="{FF2B5EF4-FFF2-40B4-BE49-F238E27FC236}">
                      <a16:creationId xmlns:a16="http://schemas.microsoft.com/office/drawing/2014/main" id="{CF571AF6-CBC9-4338-8794-CF9A8ECED095}"/>
                    </a:ext>
                  </a:extLst>
                </p:cNvPr>
                <p:cNvCxnSpPr/>
                <p:nvPr/>
              </p:nvCxnSpPr>
              <p:spPr>
                <a:xfrm>
                  <a:off x="1835696" y="293179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接點 116">
                  <a:extLst>
                    <a:ext uri="{FF2B5EF4-FFF2-40B4-BE49-F238E27FC236}">
                      <a16:creationId xmlns:a16="http://schemas.microsoft.com/office/drawing/2014/main" id="{F88F2673-A886-4DE7-B189-49D3E20660F7}"/>
                    </a:ext>
                  </a:extLst>
                </p:cNvPr>
                <p:cNvCxnSpPr/>
                <p:nvPr/>
              </p:nvCxnSpPr>
              <p:spPr>
                <a:xfrm>
                  <a:off x="1835696" y="300379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接點 117">
                  <a:extLst>
                    <a:ext uri="{FF2B5EF4-FFF2-40B4-BE49-F238E27FC236}">
                      <a16:creationId xmlns:a16="http://schemas.microsoft.com/office/drawing/2014/main" id="{490AACBC-727B-46CE-B578-F3C5B63E3A49}"/>
                    </a:ext>
                  </a:extLst>
                </p:cNvPr>
                <p:cNvCxnSpPr/>
                <p:nvPr/>
              </p:nvCxnSpPr>
              <p:spPr>
                <a:xfrm>
                  <a:off x="1835696" y="307580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接點 118">
                  <a:extLst>
                    <a:ext uri="{FF2B5EF4-FFF2-40B4-BE49-F238E27FC236}">
                      <a16:creationId xmlns:a16="http://schemas.microsoft.com/office/drawing/2014/main" id="{37869600-E016-47D6-A5CC-5BEF822922B9}"/>
                    </a:ext>
                  </a:extLst>
                </p:cNvPr>
                <p:cNvCxnSpPr/>
                <p:nvPr/>
              </p:nvCxnSpPr>
              <p:spPr>
                <a:xfrm>
                  <a:off x="1835696" y="314781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接點 119">
                  <a:extLst>
                    <a:ext uri="{FF2B5EF4-FFF2-40B4-BE49-F238E27FC236}">
                      <a16:creationId xmlns:a16="http://schemas.microsoft.com/office/drawing/2014/main" id="{080553C4-0D3D-4423-83BB-E9EDADBD3EE6}"/>
                    </a:ext>
                  </a:extLst>
                </p:cNvPr>
                <p:cNvCxnSpPr/>
                <p:nvPr/>
              </p:nvCxnSpPr>
              <p:spPr>
                <a:xfrm>
                  <a:off x="1835696" y="321982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接點 120">
                  <a:extLst>
                    <a:ext uri="{FF2B5EF4-FFF2-40B4-BE49-F238E27FC236}">
                      <a16:creationId xmlns:a16="http://schemas.microsoft.com/office/drawing/2014/main" id="{4CE6F383-682F-4DBD-96D1-8F27F0EF5CB6}"/>
                    </a:ext>
                  </a:extLst>
                </p:cNvPr>
                <p:cNvCxnSpPr/>
                <p:nvPr/>
              </p:nvCxnSpPr>
              <p:spPr>
                <a:xfrm>
                  <a:off x="1835696" y="329183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接點 121">
                  <a:extLst>
                    <a:ext uri="{FF2B5EF4-FFF2-40B4-BE49-F238E27FC236}">
                      <a16:creationId xmlns:a16="http://schemas.microsoft.com/office/drawing/2014/main" id="{4B3F30F1-9062-4BCF-9DF4-B90FC0F026D1}"/>
                    </a:ext>
                  </a:extLst>
                </p:cNvPr>
                <p:cNvCxnSpPr/>
                <p:nvPr/>
              </p:nvCxnSpPr>
              <p:spPr>
                <a:xfrm>
                  <a:off x="1835696" y="336383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接點 122">
                  <a:extLst>
                    <a:ext uri="{FF2B5EF4-FFF2-40B4-BE49-F238E27FC236}">
                      <a16:creationId xmlns:a16="http://schemas.microsoft.com/office/drawing/2014/main" id="{BA609A21-AEF6-41A7-8BDC-311D8461AA81}"/>
                    </a:ext>
                  </a:extLst>
                </p:cNvPr>
                <p:cNvCxnSpPr/>
                <p:nvPr/>
              </p:nvCxnSpPr>
              <p:spPr>
                <a:xfrm>
                  <a:off x="190770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接點 123">
                  <a:extLst>
                    <a:ext uri="{FF2B5EF4-FFF2-40B4-BE49-F238E27FC236}">
                      <a16:creationId xmlns:a16="http://schemas.microsoft.com/office/drawing/2014/main" id="{0328D3B6-C1E1-431F-BD2E-35C32CB9885A}"/>
                    </a:ext>
                  </a:extLst>
                </p:cNvPr>
                <p:cNvCxnSpPr/>
                <p:nvPr/>
              </p:nvCxnSpPr>
              <p:spPr>
                <a:xfrm>
                  <a:off x="197971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接點 124">
                  <a:extLst>
                    <a:ext uri="{FF2B5EF4-FFF2-40B4-BE49-F238E27FC236}">
                      <a16:creationId xmlns:a16="http://schemas.microsoft.com/office/drawing/2014/main" id="{C77AE542-5D6E-46F1-817D-083FCA52CA85}"/>
                    </a:ext>
                  </a:extLst>
                </p:cNvPr>
                <p:cNvCxnSpPr/>
                <p:nvPr/>
              </p:nvCxnSpPr>
              <p:spPr>
                <a:xfrm>
                  <a:off x="205172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>
                  <a:extLst>
                    <a:ext uri="{FF2B5EF4-FFF2-40B4-BE49-F238E27FC236}">
                      <a16:creationId xmlns:a16="http://schemas.microsoft.com/office/drawing/2014/main" id="{D91EF019-9F94-4DA5-8C55-0F7FA3FA7FC0}"/>
                    </a:ext>
                  </a:extLst>
                </p:cNvPr>
                <p:cNvCxnSpPr/>
                <p:nvPr/>
              </p:nvCxnSpPr>
              <p:spPr>
                <a:xfrm>
                  <a:off x="212372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>
                  <a:extLst>
                    <a:ext uri="{FF2B5EF4-FFF2-40B4-BE49-F238E27FC236}">
                      <a16:creationId xmlns:a16="http://schemas.microsoft.com/office/drawing/2014/main" id="{1B87C9D6-D7CE-4D00-A41F-446F6FCEC174}"/>
                    </a:ext>
                  </a:extLst>
                </p:cNvPr>
                <p:cNvCxnSpPr/>
                <p:nvPr/>
              </p:nvCxnSpPr>
              <p:spPr>
                <a:xfrm>
                  <a:off x="219573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>
                  <a:extLst>
                    <a:ext uri="{FF2B5EF4-FFF2-40B4-BE49-F238E27FC236}">
                      <a16:creationId xmlns:a16="http://schemas.microsoft.com/office/drawing/2014/main" id="{4C751F66-76D3-4ACC-B006-E5B5CE13C171}"/>
                    </a:ext>
                  </a:extLst>
                </p:cNvPr>
                <p:cNvCxnSpPr/>
                <p:nvPr/>
              </p:nvCxnSpPr>
              <p:spPr>
                <a:xfrm>
                  <a:off x="226774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>
                  <a:extLst>
                    <a:ext uri="{FF2B5EF4-FFF2-40B4-BE49-F238E27FC236}">
                      <a16:creationId xmlns:a16="http://schemas.microsoft.com/office/drawing/2014/main" id="{0EFB069C-0B45-466B-A5FD-0E83BB9FF446}"/>
                    </a:ext>
                  </a:extLst>
                </p:cNvPr>
                <p:cNvCxnSpPr/>
                <p:nvPr/>
              </p:nvCxnSpPr>
              <p:spPr>
                <a:xfrm>
                  <a:off x="233975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>
                  <a:extLst>
                    <a:ext uri="{FF2B5EF4-FFF2-40B4-BE49-F238E27FC236}">
                      <a16:creationId xmlns:a16="http://schemas.microsoft.com/office/drawing/2014/main" id="{99955B72-DEB2-42D7-950D-A59E1AF176DB}"/>
                    </a:ext>
                  </a:extLst>
                </p:cNvPr>
                <p:cNvCxnSpPr/>
                <p:nvPr/>
              </p:nvCxnSpPr>
              <p:spPr>
                <a:xfrm>
                  <a:off x="241176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>
                  <a:extLst>
                    <a:ext uri="{FF2B5EF4-FFF2-40B4-BE49-F238E27FC236}">
                      <a16:creationId xmlns:a16="http://schemas.microsoft.com/office/drawing/2014/main" id="{971A7016-F83C-477F-A405-BB32C6CF6B00}"/>
                    </a:ext>
                  </a:extLst>
                </p:cNvPr>
                <p:cNvCxnSpPr/>
                <p:nvPr/>
              </p:nvCxnSpPr>
              <p:spPr>
                <a:xfrm>
                  <a:off x="248376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線接點 131">
                  <a:extLst>
                    <a:ext uri="{FF2B5EF4-FFF2-40B4-BE49-F238E27FC236}">
                      <a16:creationId xmlns:a16="http://schemas.microsoft.com/office/drawing/2014/main" id="{0051E694-4E12-4E86-8851-7B18E36030E4}"/>
                    </a:ext>
                  </a:extLst>
                </p:cNvPr>
                <p:cNvCxnSpPr/>
                <p:nvPr/>
              </p:nvCxnSpPr>
              <p:spPr>
                <a:xfrm>
                  <a:off x="255577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線接點 132">
                  <a:extLst>
                    <a:ext uri="{FF2B5EF4-FFF2-40B4-BE49-F238E27FC236}">
                      <a16:creationId xmlns:a16="http://schemas.microsoft.com/office/drawing/2014/main" id="{25E89177-A896-474C-9B16-10F0012C26EE}"/>
                    </a:ext>
                  </a:extLst>
                </p:cNvPr>
                <p:cNvCxnSpPr/>
                <p:nvPr/>
              </p:nvCxnSpPr>
              <p:spPr>
                <a:xfrm>
                  <a:off x="262778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接點 133">
                  <a:extLst>
                    <a:ext uri="{FF2B5EF4-FFF2-40B4-BE49-F238E27FC236}">
                      <a16:creationId xmlns:a16="http://schemas.microsoft.com/office/drawing/2014/main" id="{47A28095-F2C1-4A9A-BAAB-CEA1540F4689}"/>
                    </a:ext>
                  </a:extLst>
                </p:cNvPr>
                <p:cNvCxnSpPr/>
                <p:nvPr/>
              </p:nvCxnSpPr>
              <p:spPr>
                <a:xfrm>
                  <a:off x="2699792" y="199584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線接點 134">
                  <a:extLst>
                    <a:ext uri="{FF2B5EF4-FFF2-40B4-BE49-F238E27FC236}">
                      <a16:creationId xmlns:a16="http://schemas.microsoft.com/office/drawing/2014/main" id="{AE9EEB2A-350F-4EFE-BB04-2D3A6C3B6E19}"/>
                    </a:ext>
                  </a:extLst>
                </p:cNvPr>
                <p:cNvCxnSpPr/>
                <p:nvPr/>
              </p:nvCxnSpPr>
              <p:spPr>
                <a:xfrm>
                  <a:off x="277180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接點 135">
                  <a:extLst>
                    <a:ext uri="{FF2B5EF4-FFF2-40B4-BE49-F238E27FC236}">
                      <a16:creationId xmlns:a16="http://schemas.microsoft.com/office/drawing/2014/main" id="{032D6917-D965-44E9-9EC1-920EB0C966F1}"/>
                    </a:ext>
                  </a:extLst>
                </p:cNvPr>
                <p:cNvCxnSpPr/>
                <p:nvPr/>
              </p:nvCxnSpPr>
              <p:spPr>
                <a:xfrm>
                  <a:off x="284380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接點 136">
                  <a:extLst>
                    <a:ext uri="{FF2B5EF4-FFF2-40B4-BE49-F238E27FC236}">
                      <a16:creationId xmlns:a16="http://schemas.microsoft.com/office/drawing/2014/main" id="{47ED9264-300E-48B0-B6F7-F8E8690EA3CC}"/>
                    </a:ext>
                  </a:extLst>
                </p:cNvPr>
                <p:cNvCxnSpPr/>
                <p:nvPr/>
              </p:nvCxnSpPr>
              <p:spPr>
                <a:xfrm>
                  <a:off x="291581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接點 137">
                  <a:extLst>
                    <a:ext uri="{FF2B5EF4-FFF2-40B4-BE49-F238E27FC236}">
                      <a16:creationId xmlns:a16="http://schemas.microsoft.com/office/drawing/2014/main" id="{A1DE5551-845B-4298-BB02-E755FEC466E5}"/>
                    </a:ext>
                  </a:extLst>
                </p:cNvPr>
                <p:cNvCxnSpPr/>
                <p:nvPr/>
              </p:nvCxnSpPr>
              <p:spPr>
                <a:xfrm>
                  <a:off x="298782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接點 138">
                  <a:extLst>
                    <a:ext uri="{FF2B5EF4-FFF2-40B4-BE49-F238E27FC236}">
                      <a16:creationId xmlns:a16="http://schemas.microsoft.com/office/drawing/2014/main" id="{0232FFF3-5FDC-4895-8E82-762A26EB3A09}"/>
                    </a:ext>
                  </a:extLst>
                </p:cNvPr>
                <p:cNvCxnSpPr/>
                <p:nvPr/>
              </p:nvCxnSpPr>
              <p:spPr>
                <a:xfrm>
                  <a:off x="305983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接點 139">
                  <a:extLst>
                    <a:ext uri="{FF2B5EF4-FFF2-40B4-BE49-F238E27FC236}">
                      <a16:creationId xmlns:a16="http://schemas.microsoft.com/office/drawing/2014/main" id="{E2F60FDA-14CB-4F50-9ED3-D4EEFEDBDEE9}"/>
                    </a:ext>
                  </a:extLst>
                </p:cNvPr>
                <p:cNvCxnSpPr/>
                <p:nvPr/>
              </p:nvCxnSpPr>
              <p:spPr>
                <a:xfrm>
                  <a:off x="313184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接點 140">
                  <a:extLst>
                    <a:ext uri="{FF2B5EF4-FFF2-40B4-BE49-F238E27FC236}">
                      <a16:creationId xmlns:a16="http://schemas.microsoft.com/office/drawing/2014/main" id="{BD0E1166-9A8E-41EB-A0B7-3407B461623E}"/>
                    </a:ext>
                  </a:extLst>
                </p:cNvPr>
                <p:cNvCxnSpPr/>
                <p:nvPr/>
              </p:nvCxnSpPr>
              <p:spPr>
                <a:xfrm>
                  <a:off x="320384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BEF94A81-96A6-47B1-A824-59A531853397}"/>
                  </a:ext>
                </a:extLst>
              </p:cNvPr>
              <p:cNvSpPr/>
              <p:nvPr/>
            </p:nvSpPr>
            <p:spPr>
              <a:xfrm rot="21000000">
                <a:off x="7378461" y="2044564"/>
                <a:ext cx="72000" cy="72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字方塊 100">
                    <a:extLst>
                      <a:ext uri="{FF2B5EF4-FFF2-40B4-BE49-F238E27FC236}">
                        <a16:creationId xmlns:a16="http://schemas.microsoft.com/office/drawing/2014/main" id="{7BBB8DF2-1A60-4F0C-9F19-467D37C56AB9}"/>
                      </a:ext>
                    </a:extLst>
                  </p:cNvPr>
                  <p:cNvSpPr txBox="1"/>
                  <p:nvPr/>
                </p:nvSpPr>
                <p:spPr>
                  <a:xfrm>
                    <a:off x="6704102" y="1493450"/>
                    <a:ext cx="68961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新</m:t>
                          </m:r>
                          <m:r>
                            <a:rPr lang="zh-TW" alt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影像</m:t>
                          </m:r>
                        </m:oMath>
                      </m:oMathPara>
                    </a14:m>
                    <a:endParaRPr lang="zh-TW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文字方塊 100">
                    <a:extLst>
                      <a:ext uri="{FF2B5EF4-FFF2-40B4-BE49-F238E27FC236}">
                        <a16:creationId xmlns:a16="http://schemas.microsoft.com/office/drawing/2014/main" id="{86BED273-FB08-4B92-B4EE-96C9C4199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102" y="1493450"/>
                    <a:ext cx="68961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40E26161-AC49-4F24-A070-759382CE6698}"/>
                    </a:ext>
                  </a:extLst>
                </p:cNvPr>
                <p:cNvSpPr txBox="1"/>
                <p:nvPr/>
              </p:nvSpPr>
              <p:spPr>
                <a:xfrm>
                  <a:off x="3600002" y="3979705"/>
                  <a:ext cx="19439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zh-TW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40E26161-AC49-4F24-A070-759382CE66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002" y="3979705"/>
                  <a:ext cx="19439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01" t="-2222" r="-4088" b="-3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028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2165777"/>
            <a:ext cx="5183560" cy="473576"/>
          </a:xfrm>
        </p:spPr>
        <p:txBody>
          <a:bodyPr/>
          <a:lstStyle/>
          <a:p>
            <a:r>
              <a:rPr lang="en-US" altLang="ko-KR" dirty="0"/>
              <a:t>Section </a:t>
            </a:r>
            <a:r>
              <a:rPr lang="en-US" altLang="zh-TW" dirty="0"/>
              <a:t>02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60440" y="2639353"/>
            <a:ext cx="5183560" cy="288032"/>
          </a:xfrm>
        </p:spPr>
        <p:txBody>
          <a:bodyPr/>
          <a:lstStyle/>
          <a:p>
            <a:pPr lvl="0"/>
            <a:r>
              <a:rPr lang="zh-TW" altLang="en-US" dirty="0"/>
              <a:t>作業二</a:t>
            </a:r>
          </a:p>
        </p:txBody>
      </p:sp>
      <p:sp>
        <p:nvSpPr>
          <p:cNvPr id="5" name="Round Same Side Corner Rectangle 6">
            <a:extLst>
              <a:ext uri="{FF2B5EF4-FFF2-40B4-BE49-F238E27FC236}">
                <a16:creationId xmlns:a16="http://schemas.microsoft.com/office/drawing/2014/main" id="{C2F05C13-136B-4F93-8599-87C2B6608D77}"/>
              </a:ext>
            </a:extLst>
          </p:cNvPr>
          <p:cNvSpPr/>
          <p:nvPr/>
        </p:nvSpPr>
        <p:spPr>
          <a:xfrm rot="2700000">
            <a:off x="2061966" y="2368031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59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Assignment #2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262547"/>
            <a:ext cx="8388424" cy="3546394"/>
          </a:xfrm>
        </p:spPr>
        <p:txBody>
          <a:bodyPr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dirty="0"/>
              <a:t>建立一程式視窗，載入一張灰階影像。</a:t>
            </a:r>
            <a:endParaRPr lang="en-US" altLang="zh-TW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dirty="0"/>
              <a:t>使用矩陣向量乘法完成影像平移、旋轉功能。</a:t>
            </a:r>
            <a:endParaRPr lang="en-US" altLang="zh-TW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dirty="0"/>
              <a:t>不可使用 </a:t>
            </a:r>
            <a:r>
              <a:rPr lang="en-US" altLang="zh-TW" sz="1800" dirty="0"/>
              <a:t>MATLAB</a:t>
            </a:r>
            <a:r>
              <a:rPr lang="zh-TW" altLang="en-US" sz="1800" dirty="0"/>
              <a:t> 內建影像平移、旋轉函式庫。</a:t>
            </a:r>
          </a:p>
        </p:txBody>
      </p:sp>
    </p:spTree>
    <p:extLst>
      <p:ext uri="{BB962C8B-B14F-4D97-AF65-F5344CB8AC3E}">
        <p14:creationId xmlns:p14="http://schemas.microsoft.com/office/powerpoint/2010/main" val="377858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影像線性變換</a:t>
            </a:r>
            <a:endParaRPr lang="ko-KR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2A60A1-10C9-4F66-A7D4-74354683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387" y="1684266"/>
            <a:ext cx="3389420" cy="270295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4AB4976-AC1D-400E-9D0B-E46517030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1894" y="1690581"/>
            <a:ext cx="3396022" cy="269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89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EA6789F-57FE-4E06-B3A7-5B3A13F9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28" y="987574"/>
            <a:ext cx="7195344" cy="389200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設計介面</a:t>
            </a:r>
          </a:p>
        </p:txBody>
      </p:sp>
      <p:pic>
        <p:nvPicPr>
          <p:cNvPr id="8" name="圖形 7" descr="核取記號">
            <a:extLst>
              <a:ext uri="{FF2B5EF4-FFF2-40B4-BE49-F238E27FC236}">
                <a16:creationId xmlns:a16="http://schemas.microsoft.com/office/drawing/2014/main" id="{516F80B6-B1CA-4111-A350-36B41485F0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3396" y="1851261"/>
            <a:ext cx="176767" cy="176767"/>
          </a:xfrm>
          <a:prstGeom prst="rect">
            <a:avLst/>
          </a:prstGeom>
        </p:spPr>
      </p:pic>
      <p:pic>
        <p:nvPicPr>
          <p:cNvPr id="12" name="圖形 11" descr="核取記號">
            <a:extLst>
              <a:ext uri="{FF2B5EF4-FFF2-40B4-BE49-F238E27FC236}">
                <a16:creationId xmlns:a16="http://schemas.microsoft.com/office/drawing/2014/main" id="{B6281960-8FD9-47F0-8B68-A3D0053E25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4386" y="1851261"/>
            <a:ext cx="176767" cy="176767"/>
          </a:xfrm>
          <a:prstGeom prst="rect">
            <a:avLst/>
          </a:prstGeom>
        </p:spPr>
      </p:pic>
      <p:pic>
        <p:nvPicPr>
          <p:cNvPr id="14" name="圖形 13" descr="核取記號">
            <a:extLst>
              <a:ext uri="{FF2B5EF4-FFF2-40B4-BE49-F238E27FC236}">
                <a16:creationId xmlns:a16="http://schemas.microsoft.com/office/drawing/2014/main" id="{F283B95B-1D06-41FA-8C07-EEEB606E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2304" y="2186310"/>
            <a:ext cx="176767" cy="1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EA6789F-57FE-4E06-B3A7-5B3A13F90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164" y="987574"/>
            <a:ext cx="7189672" cy="389200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建立私有屬性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F46E1DC-D602-4829-B150-04345A56215A}"/>
              </a:ext>
            </a:extLst>
          </p:cNvPr>
          <p:cNvSpPr/>
          <p:nvPr/>
        </p:nvSpPr>
        <p:spPr>
          <a:xfrm>
            <a:off x="2393950" y="2911156"/>
            <a:ext cx="1060450" cy="27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122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讀取影像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262547"/>
            <a:ext cx="8388424" cy="3546394"/>
          </a:xfrm>
        </p:spPr>
        <p:txBody>
          <a:bodyPr anchor="t"/>
          <a:lstStyle/>
          <a:p>
            <a:pPr algn="l"/>
            <a:r>
              <a:rPr lang="en-US" altLang="zh-TW" sz="1800" dirty="0" err="1"/>
              <a:t>app.img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imread</a:t>
            </a:r>
            <a:r>
              <a:rPr lang="en-US" altLang="zh-TW" sz="1800" dirty="0"/>
              <a:t>(</a:t>
            </a:r>
            <a:r>
              <a:rPr lang="zh-TW" altLang="en-US" sz="1800" dirty="0">
                <a:solidFill>
                  <a:srgbClr val="FFFF00"/>
                </a:solidFill>
              </a:rPr>
              <a:t>████</a:t>
            </a:r>
            <a:r>
              <a:rPr lang="en-US" altLang="zh-TW" sz="1800" dirty="0"/>
              <a:t>);</a:t>
            </a:r>
            <a:r>
              <a:rPr lang="zh-TW" altLang="en-US" sz="1800" dirty="0"/>
              <a:t> </a:t>
            </a:r>
            <a:r>
              <a:rPr lang="en-US" altLang="zh-TW" sz="1800" dirty="0">
                <a:solidFill>
                  <a:srgbClr val="92D050"/>
                </a:solidFill>
              </a:rPr>
              <a:t>% </a:t>
            </a:r>
            <a:r>
              <a:rPr lang="zh-TW" altLang="en-US" sz="1800" dirty="0">
                <a:solidFill>
                  <a:srgbClr val="92D050"/>
                </a:solidFill>
              </a:rPr>
              <a:t>讀取影像並存到 </a:t>
            </a:r>
            <a:r>
              <a:rPr lang="en-US" altLang="zh-TW" sz="1800" dirty="0" err="1">
                <a:solidFill>
                  <a:srgbClr val="92D050"/>
                </a:solidFill>
              </a:rPr>
              <a:t>img</a:t>
            </a:r>
            <a:endParaRPr lang="en-US" altLang="zh-TW" sz="1800" dirty="0">
              <a:solidFill>
                <a:srgbClr val="92D050"/>
              </a:solidFill>
            </a:endParaRPr>
          </a:p>
          <a:p>
            <a:pPr algn="l"/>
            <a:r>
              <a:rPr lang="en-US" altLang="zh-TW" sz="1800" dirty="0" err="1"/>
              <a:t>imshow</a:t>
            </a:r>
            <a:r>
              <a:rPr lang="en-US" altLang="zh-TW" sz="1800" dirty="0"/>
              <a:t>(</a:t>
            </a:r>
            <a:r>
              <a:rPr lang="en-US" altLang="zh-TW" sz="1800" dirty="0" err="1"/>
              <a:t>app.img</a:t>
            </a:r>
            <a:r>
              <a:rPr lang="en-US" altLang="zh-TW" sz="1800" dirty="0"/>
              <a:t>, </a:t>
            </a:r>
            <a:r>
              <a:rPr lang="en-US" altLang="zh-TW" sz="1800" b="0" i="0" u="none" strike="noStrike" baseline="0" dirty="0">
                <a:solidFill>
                  <a:srgbClr val="9F5FCF"/>
                </a:solidFill>
                <a:latin typeface="Consolas Courier"/>
              </a:rPr>
              <a:t>'</a:t>
            </a:r>
            <a:r>
              <a:rPr lang="en-US" altLang="zh-TW" sz="1800" dirty="0">
                <a:solidFill>
                  <a:srgbClr val="9F5FCF"/>
                </a:solidFill>
              </a:rPr>
              <a:t>parent</a:t>
            </a:r>
            <a:r>
              <a:rPr lang="en-US" altLang="zh-TW" sz="1800" b="0" i="0" u="none" strike="noStrike" baseline="0" dirty="0">
                <a:solidFill>
                  <a:srgbClr val="9F5FCF"/>
                </a:solidFill>
                <a:latin typeface="Consolas Courier"/>
              </a:rPr>
              <a:t>'</a:t>
            </a:r>
            <a:r>
              <a:rPr lang="en-US" altLang="zh-TW" sz="1800" dirty="0"/>
              <a:t>, </a:t>
            </a:r>
            <a:r>
              <a:rPr lang="zh-TW" altLang="en-US" sz="1800" dirty="0">
                <a:solidFill>
                  <a:srgbClr val="FFFF00"/>
                </a:solidFill>
              </a:rPr>
              <a:t>████</a:t>
            </a:r>
            <a:r>
              <a:rPr lang="en-US" altLang="zh-TW" sz="1800" dirty="0"/>
              <a:t>); </a:t>
            </a:r>
            <a:r>
              <a:rPr lang="en-US" altLang="zh-TW" sz="1800" dirty="0">
                <a:solidFill>
                  <a:srgbClr val="92D050"/>
                </a:solidFill>
              </a:rPr>
              <a:t>% </a:t>
            </a:r>
            <a:r>
              <a:rPr lang="zh-TW" altLang="en-US" sz="1800" dirty="0">
                <a:solidFill>
                  <a:srgbClr val="92D050"/>
                </a:solidFill>
              </a:rPr>
              <a:t>顯示影像在 </a:t>
            </a:r>
            <a:r>
              <a:rPr lang="en-US" altLang="zh-TW" sz="1800" dirty="0">
                <a:solidFill>
                  <a:srgbClr val="92D050"/>
                </a:solidFill>
              </a:rPr>
              <a:t>Axes</a:t>
            </a:r>
            <a:r>
              <a:rPr lang="zh-TW" altLang="en-US" sz="1800" dirty="0">
                <a:solidFill>
                  <a:srgbClr val="92D050"/>
                </a:solidFill>
              </a:rPr>
              <a:t> 物件上</a:t>
            </a:r>
          </a:p>
        </p:txBody>
      </p:sp>
    </p:spTree>
    <p:extLst>
      <p:ext uri="{BB962C8B-B14F-4D97-AF65-F5344CB8AC3E}">
        <p14:creationId xmlns:p14="http://schemas.microsoft.com/office/powerpoint/2010/main" val="30948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影像線性變換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262547"/>
            <a:ext cx="8388424" cy="3546394"/>
          </a:xfrm>
        </p:spPr>
        <p:txBody>
          <a:bodyPr anchor="t"/>
          <a:lstStyle/>
          <a:p>
            <a:pPr algn="l"/>
            <a:r>
              <a:rPr lang="en-US" altLang="zh-TW" sz="1600" dirty="0">
                <a:solidFill>
                  <a:srgbClr val="92D050"/>
                </a:solidFill>
              </a:rPr>
              <a:t>% </a:t>
            </a:r>
            <a:r>
              <a:rPr lang="zh-TW" altLang="en-US" sz="1600" dirty="0">
                <a:solidFill>
                  <a:srgbClr val="92D050"/>
                </a:solidFill>
              </a:rPr>
              <a:t>取得輸入的數字</a:t>
            </a:r>
            <a:endParaRPr lang="en-US" altLang="zh-TW" sz="1600" dirty="0">
              <a:solidFill>
                <a:srgbClr val="92D050"/>
              </a:solidFill>
            </a:endParaRPr>
          </a:p>
          <a:p>
            <a:pPr algn="l"/>
            <a:r>
              <a:rPr lang="en-US" altLang="zh-TW" sz="1600" dirty="0"/>
              <a:t>x = </a:t>
            </a:r>
            <a:r>
              <a:rPr lang="zh-TW" altLang="en-US" sz="1600" dirty="0">
                <a:solidFill>
                  <a:srgbClr val="FFFF00"/>
                </a:solidFill>
              </a:rPr>
              <a:t>████████</a:t>
            </a:r>
            <a:r>
              <a:rPr lang="en-US" altLang="zh-TW" sz="1600" dirty="0"/>
              <a:t>.Value;</a:t>
            </a:r>
          </a:p>
          <a:p>
            <a:pPr algn="l"/>
            <a:r>
              <a:rPr lang="en-US" altLang="zh-TW" sz="1600" dirty="0"/>
              <a:t>y = </a:t>
            </a:r>
            <a:r>
              <a:rPr lang="zh-TW" altLang="en-US" sz="1600" dirty="0">
                <a:solidFill>
                  <a:srgbClr val="FFFF00"/>
                </a:solidFill>
              </a:rPr>
              <a:t>████████</a:t>
            </a:r>
            <a:r>
              <a:rPr lang="en-US" altLang="zh-TW" sz="1600" dirty="0"/>
              <a:t>.Value;</a:t>
            </a:r>
          </a:p>
          <a:p>
            <a:pPr algn="l"/>
            <a:r>
              <a:rPr lang="en-US" altLang="zh-TW" sz="1600" dirty="0"/>
              <a:t>angle = </a:t>
            </a:r>
            <a:r>
              <a:rPr lang="zh-TW" altLang="en-US" sz="1600" dirty="0">
                <a:solidFill>
                  <a:srgbClr val="FFFF00"/>
                </a:solidFill>
              </a:rPr>
              <a:t>████████</a:t>
            </a:r>
            <a:r>
              <a:rPr lang="en-US" altLang="zh-TW" sz="1600" dirty="0"/>
              <a:t>.Value;</a:t>
            </a:r>
          </a:p>
          <a:p>
            <a:pPr algn="l"/>
            <a:r>
              <a:rPr lang="en-US" altLang="zh-TW" sz="1600" dirty="0">
                <a:solidFill>
                  <a:srgbClr val="92D050"/>
                </a:solidFill>
              </a:rPr>
              <a:t>% </a:t>
            </a:r>
            <a:r>
              <a:rPr lang="zh-TW" altLang="en-US" sz="1600" dirty="0">
                <a:solidFill>
                  <a:srgbClr val="92D050"/>
                </a:solidFill>
              </a:rPr>
              <a:t>建立旋轉矩陣和平移向量</a:t>
            </a:r>
          </a:p>
          <a:p>
            <a:pPr algn="l"/>
            <a:r>
              <a:rPr lang="da-DK" altLang="zh-TW" sz="1600" dirty="0"/>
              <a:t>R = </a:t>
            </a:r>
            <a:r>
              <a:rPr lang="zh-TW" altLang="en-US" sz="1600" dirty="0">
                <a:solidFill>
                  <a:srgbClr val="FFFF00"/>
                </a:solidFill>
              </a:rPr>
              <a:t>████████</a:t>
            </a:r>
            <a:r>
              <a:rPr lang="en-US" altLang="zh-TW" sz="1600" dirty="0"/>
              <a:t>;</a:t>
            </a:r>
          </a:p>
          <a:p>
            <a:pPr algn="l"/>
            <a:r>
              <a:rPr lang="en-US" altLang="zh-TW" sz="1600" dirty="0"/>
              <a:t>T = </a:t>
            </a:r>
            <a:r>
              <a:rPr lang="zh-TW" altLang="en-US" sz="1600" dirty="0">
                <a:solidFill>
                  <a:srgbClr val="FFFF00"/>
                </a:solidFill>
              </a:rPr>
              <a:t>████████</a:t>
            </a:r>
            <a:r>
              <a:rPr lang="en-US" altLang="zh-TW" sz="1600" dirty="0"/>
              <a:t>;</a:t>
            </a:r>
            <a:endParaRPr lang="en-US" altLang="zh-TW" sz="1600" dirty="0">
              <a:solidFill>
                <a:srgbClr val="FFFF00"/>
              </a:solidFill>
            </a:endParaRPr>
          </a:p>
          <a:p>
            <a:pPr algn="l"/>
            <a:r>
              <a:rPr lang="en-US" altLang="zh-TW" sz="1600" dirty="0">
                <a:solidFill>
                  <a:srgbClr val="92D050"/>
                </a:solidFill>
              </a:rPr>
              <a:t>% </a:t>
            </a:r>
            <a:r>
              <a:rPr lang="zh-TW" altLang="en-US" sz="1600" dirty="0">
                <a:solidFill>
                  <a:srgbClr val="92D050"/>
                </a:solidFill>
              </a:rPr>
              <a:t>建立新的空影像（與原影像大小相同）</a:t>
            </a:r>
          </a:p>
          <a:p>
            <a:pPr algn="l"/>
            <a:r>
              <a:rPr lang="en-US" altLang="zh-TW" sz="1600" dirty="0" err="1"/>
              <a:t>img_new</a:t>
            </a:r>
            <a:r>
              <a:rPr lang="en-US" altLang="zh-TW" sz="1600" dirty="0"/>
              <a:t> = zeros(size(</a:t>
            </a:r>
            <a:r>
              <a:rPr lang="en-US" altLang="zh-TW" sz="1600" dirty="0" err="1"/>
              <a:t>app.img</a:t>
            </a:r>
            <a:r>
              <a:rPr lang="en-US" altLang="zh-TW" sz="1600" dirty="0"/>
              <a:t>));</a:t>
            </a:r>
          </a:p>
          <a:p>
            <a:pPr algn="l"/>
            <a:r>
              <a:rPr lang="en-US" altLang="zh-TW" sz="1600" dirty="0" err="1"/>
              <a:t>img_new</a:t>
            </a:r>
            <a:r>
              <a:rPr lang="en-US" altLang="zh-TW" sz="1600" dirty="0"/>
              <a:t> = uint8(</a:t>
            </a:r>
            <a:r>
              <a:rPr lang="en-US" altLang="zh-TW" sz="1600" dirty="0" err="1"/>
              <a:t>img_new</a:t>
            </a:r>
            <a:r>
              <a:rPr lang="en-US" altLang="zh-TW" sz="1600" dirty="0"/>
              <a:t>);</a:t>
            </a:r>
            <a:endParaRPr lang="zh-TW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646163B-522A-47EF-BA7D-EAD81126B3A5}"/>
                  </a:ext>
                </a:extLst>
              </p:cNvPr>
              <p:cNvSpPr txBox="1"/>
              <p:nvPr/>
            </p:nvSpPr>
            <p:spPr>
              <a:xfrm>
                <a:off x="6012160" y="1262547"/>
                <a:ext cx="2031967" cy="927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zh-TW" alt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646163B-522A-47EF-BA7D-EAD81126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2547"/>
                <a:ext cx="2031967" cy="927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65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影像線性變換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262547"/>
            <a:ext cx="8388424" cy="3546394"/>
          </a:xfrm>
        </p:spPr>
        <p:txBody>
          <a:bodyPr anchor="t"/>
          <a:lstStyle/>
          <a:p>
            <a:pPr algn="l"/>
            <a:r>
              <a:rPr lang="en-US" altLang="zh-TW" sz="1600" dirty="0">
                <a:solidFill>
                  <a:srgbClr val="92D050"/>
                </a:solidFill>
              </a:rPr>
              <a:t>% </a:t>
            </a:r>
            <a:r>
              <a:rPr lang="zh-TW" altLang="en-US" sz="1600" dirty="0">
                <a:solidFill>
                  <a:srgbClr val="92D050"/>
                </a:solidFill>
              </a:rPr>
              <a:t>對新影像逐 </a:t>
            </a:r>
            <a:r>
              <a:rPr lang="en-US" altLang="zh-TW" sz="1600" dirty="0">
                <a:solidFill>
                  <a:srgbClr val="92D050"/>
                </a:solidFill>
              </a:rPr>
              <a:t>pixel</a:t>
            </a:r>
            <a:r>
              <a:rPr lang="zh-TW" altLang="en-US" sz="1600" dirty="0">
                <a:solidFill>
                  <a:srgbClr val="92D050"/>
                </a:solidFill>
              </a:rPr>
              <a:t> 填入灰度值</a:t>
            </a:r>
            <a:endParaRPr lang="en-US" altLang="zh-TW" sz="1600" dirty="0">
              <a:solidFill>
                <a:srgbClr val="00B0F0"/>
              </a:solidFill>
            </a:endParaRPr>
          </a:p>
          <a:p>
            <a:pPr algn="l"/>
            <a:r>
              <a:rPr lang="en-US" altLang="zh-TW" sz="1600" dirty="0">
                <a:solidFill>
                  <a:srgbClr val="00B0F0"/>
                </a:solidFill>
              </a:rPr>
              <a:t>for</a:t>
            </a:r>
            <a:r>
              <a:rPr lang="en-US" altLang="zh-TW" sz="1600" dirty="0"/>
              <a:t> r = 1:size(</a:t>
            </a:r>
            <a:r>
              <a:rPr lang="en-US" altLang="zh-TW" sz="1600" dirty="0" err="1"/>
              <a:t>img_new</a:t>
            </a:r>
            <a:r>
              <a:rPr lang="en-US" altLang="zh-TW" sz="1600" dirty="0"/>
              <a:t>, 1)</a:t>
            </a:r>
          </a:p>
          <a:p>
            <a:pPr algn="l"/>
            <a:r>
              <a:rPr lang="en-US" altLang="zh-TW" sz="1600" dirty="0"/>
              <a:t>    </a:t>
            </a:r>
            <a:r>
              <a:rPr lang="en-US" altLang="zh-TW" sz="1600" dirty="0">
                <a:solidFill>
                  <a:srgbClr val="00B0F0"/>
                </a:solidFill>
              </a:rPr>
              <a:t>for</a:t>
            </a:r>
            <a:r>
              <a:rPr lang="en-US" altLang="zh-TW" sz="1600" dirty="0"/>
              <a:t> c = 1:size(</a:t>
            </a:r>
            <a:r>
              <a:rPr lang="en-US" altLang="zh-TW" sz="1600" dirty="0" err="1"/>
              <a:t>img_new</a:t>
            </a:r>
            <a:r>
              <a:rPr lang="en-US" altLang="zh-TW" sz="1600" dirty="0"/>
              <a:t>, 2)</a:t>
            </a:r>
          </a:p>
          <a:p>
            <a:pPr algn="l"/>
            <a:r>
              <a:rPr lang="en-US" altLang="zh-TW" sz="1600" dirty="0"/>
              <a:t>        </a:t>
            </a:r>
            <a:r>
              <a:rPr lang="en-US" altLang="zh-TW" sz="1600" dirty="0" err="1"/>
              <a:t>p_new</a:t>
            </a:r>
            <a:r>
              <a:rPr lang="en-US" altLang="zh-TW" sz="1600" dirty="0"/>
              <a:t> = [c;</a:t>
            </a:r>
          </a:p>
          <a:p>
            <a:pPr algn="l"/>
            <a:r>
              <a:rPr lang="en-US" altLang="zh-TW" sz="1600" dirty="0"/>
              <a:t>                 r];</a:t>
            </a:r>
          </a:p>
          <a:p>
            <a:pPr algn="l"/>
            <a:r>
              <a:rPr lang="en-US" altLang="zh-TW" sz="1600" dirty="0"/>
              <a:t>        p = round(</a:t>
            </a:r>
            <a:r>
              <a:rPr lang="zh-TW" altLang="en-US" sz="1600" dirty="0">
                <a:solidFill>
                  <a:srgbClr val="FFFF00"/>
                </a:solidFill>
              </a:rPr>
              <a:t>████████</a:t>
            </a:r>
            <a:r>
              <a:rPr lang="en-US" altLang="zh-TW" sz="1600" dirty="0"/>
              <a:t>);</a:t>
            </a:r>
            <a:r>
              <a:rPr lang="zh-TW" altLang="en-US" sz="1600" dirty="0">
                <a:solidFill>
                  <a:srgbClr val="FFFF00"/>
                </a:solidFill>
              </a:rPr>
              <a:t> </a:t>
            </a:r>
            <a:r>
              <a:rPr lang="en-US" altLang="zh-TW" sz="1600" dirty="0">
                <a:solidFill>
                  <a:srgbClr val="92D050"/>
                </a:solidFill>
              </a:rPr>
              <a:t>% </a:t>
            </a:r>
            <a:r>
              <a:rPr lang="zh-TW" altLang="en-US" sz="1600" dirty="0">
                <a:solidFill>
                  <a:srgbClr val="92D050"/>
                </a:solidFill>
              </a:rPr>
              <a:t>新影像坐標 → 原影像坐標，</a:t>
            </a:r>
            <a:r>
              <a:rPr lang="en-US" altLang="zh-TW" sz="1600" dirty="0">
                <a:solidFill>
                  <a:srgbClr val="92D050"/>
                </a:solidFill>
              </a:rPr>
              <a:t>round()</a:t>
            </a:r>
            <a:r>
              <a:rPr lang="zh-TW" altLang="en-US" sz="1600" dirty="0">
                <a:solidFill>
                  <a:srgbClr val="92D050"/>
                </a:solidFill>
              </a:rPr>
              <a:t>：四捨五入</a:t>
            </a:r>
            <a:endParaRPr lang="en-US" altLang="zh-TW" sz="1600" dirty="0">
              <a:solidFill>
                <a:srgbClr val="92D050"/>
              </a:solidFill>
            </a:endParaRPr>
          </a:p>
          <a:p>
            <a:pPr algn="l"/>
            <a:r>
              <a:rPr lang="en-US" altLang="zh-TW" sz="1600" dirty="0"/>
              <a:t>        </a:t>
            </a:r>
            <a:r>
              <a:rPr lang="en-US" altLang="zh-TW" sz="1600" dirty="0">
                <a:solidFill>
                  <a:srgbClr val="00B0F0"/>
                </a:solidFill>
              </a:rPr>
              <a:t>if</a:t>
            </a:r>
            <a:r>
              <a:rPr lang="en-US" altLang="zh-TW" sz="1600" dirty="0"/>
              <a:t>(1 &lt;= p(2) &amp;&amp; p(2) &lt;= size(</a:t>
            </a:r>
            <a:r>
              <a:rPr lang="en-US" altLang="zh-TW" sz="1600" dirty="0" err="1"/>
              <a:t>app.img</a:t>
            </a:r>
            <a:r>
              <a:rPr lang="en-US" altLang="zh-TW" sz="1600" dirty="0"/>
              <a:t>, 1) &amp;&amp; ... </a:t>
            </a:r>
          </a:p>
          <a:p>
            <a:pPr algn="l"/>
            <a:r>
              <a:rPr lang="en-US" altLang="zh-TW" sz="1600" dirty="0"/>
              <a:t>           1 &lt;= p(1) &amp;&amp; p(1) &lt;= size(</a:t>
            </a:r>
            <a:r>
              <a:rPr lang="en-US" altLang="zh-TW" sz="1600" dirty="0" err="1"/>
              <a:t>app.img</a:t>
            </a:r>
            <a:r>
              <a:rPr lang="en-US" altLang="zh-TW" sz="1600" dirty="0"/>
              <a:t>, 2)) </a:t>
            </a:r>
            <a:r>
              <a:rPr lang="en-US" altLang="zh-TW" sz="1600" dirty="0">
                <a:solidFill>
                  <a:srgbClr val="92D050"/>
                </a:solidFill>
              </a:rPr>
              <a:t>% </a:t>
            </a:r>
            <a:r>
              <a:rPr lang="zh-TW" altLang="en-US" sz="1600" dirty="0">
                <a:solidFill>
                  <a:srgbClr val="92D050"/>
                </a:solidFill>
              </a:rPr>
              <a:t>判斷坐標是否在原影像的範圍內</a:t>
            </a:r>
            <a:endParaRPr lang="en-US" altLang="zh-TW" sz="1600" dirty="0">
              <a:solidFill>
                <a:srgbClr val="92D050"/>
              </a:solidFill>
            </a:endParaRPr>
          </a:p>
          <a:p>
            <a:pPr algn="l"/>
            <a:r>
              <a:rPr lang="en-US" altLang="zh-TW" sz="1600" dirty="0"/>
              <a:t>            </a:t>
            </a:r>
            <a:r>
              <a:rPr lang="en-US" altLang="zh-TW" sz="1600" dirty="0" err="1"/>
              <a:t>img_new</a:t>
            </a:r>
            <a:r>
              <a:rPr lang="en-US" altLang="zh-TW" sz="1600" dirty="0"/>
              <a:t>(</a:t>
            </a:r>
            <a:r>
              <a:rPr lang="en-US" altLang="zh-TW" sz="1600" dirty="0" err="1"/>
              <a:t>r,c</a:t>
            </a:r>
            <a:r>
              <a:rPr lang="en-US" altLang="zh-TW" sz="1600" dirty="0"/>
              <a:t>) = </a:t>
            </a:r>
            <a:r>
              <a:rPr lang="en-US" altLang="zh-TW" sz="1600" dirty="0" err="1"/>
              <a:t>app.img</a:t>
            </a:r>
            <a:r>
              <a:rPr lang="en-US" altLang="zh-TW" sz="1600" dirty="0"/>
              <a:t>(p(2),p(1)); </a:t>
            </a:r>
            <a:r>
              <a:rPr lang="en-US" altLang="zh-TW" sz="1600" dirty="0">
                <a:solidFill>
                  <a:srgbClr val="92D050"/>
                </a:solidFill>
              </a:rPr>
              <a:t>% </a:t>
            </a:r>
            <a:r>
              <a:rPr lang="zh-TW" altLang="en-US" sz="1600" dirty="0">
                <a:solidFill>
                  <a:srgbClr val="92D050"/>
                </a:solidFill>
              </a:rPr>
              <a:t>插入原影像坐標的灰度值</a:t>
            </a:r>
            <a:endParaRPr lang="en-US" altLang="zh-TW" sz="1600" dirty="0">
              <a:solidFill>
                <a:srgbClr val="92D050"/>
              </a:solidFill>
            </a:endParaRPr>
          </a:p>
          <a:p>
            <a:pPr algn="l"/>
            <a:r>
              <a:rPr lang="en-US" altLang="zh-TW" sz="1600" dirty="0"/>
              <a:t>        </a:t>
            </a:r>
            <a:r>
              <a:rPr lang="en-US" altLang="zh-TW" sz="1600" dirty="0">
                <a:solidFill>
                  <a:srgbClr val="00B0F0"/>
                </a:solidFill>
              </a:rPr>
              <a:t>end</a:t>
            </a:r>
          </a:p>
          <a:p>
            <a:pPr algn="l"/>
            <a:r>
              <a:rPr lang="en-US" altLang="zh-TW" sz="1600" dirty="0"/>
              <a:t>    </a:t>
            </a:r>
            <a:r>
              <a:rPr lang="en-US" altLang="zh-TW" sz="1600" dirty="0">
                <a:solidFill>
                  <a:srgbClr val="00B0F0"/>
                </a:solidFill>
              </a:rPr>
              <a:t>end</a:t>
            </a:r>
          </a:p>
          <a:p>
            <a:pPr algn="l"/>
            <a:r>
              <a:rPr lang="en-US" altLang="zh-TW" sz="1600" dirty="0">
                <a:solidFill>
                  <a:srgbClr val="00B0F0"/>
                </a:solidFill>
              </a:rPr>
              <a:t>end</a:t>
            </a:r>
          </a:p>
          <a:p>
            <a:pPr algn="l"/>
            <a:r>
              <a:rPr lang="en-US" altLang="zh-TW" sz="1600" dirty="0" err="1"/>
              <a:t>imshow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img_new</a:t>
            </a:r>
            <a:r>
              <a:rPr lang="en-US" altLang="zh-TW" sz="1600" dirty="0"/>
              <a:t>, </a:t>
            </a:r>
            <a:r>
              <a:rPr lang="en-US" altLang="zh-TW" sz="1600" dirty="0">
                <a:solidFill>
                  <a:srgbClr val="9F5FCF"/>
                </a:solidFill>
              </a:rPr>
              <a:t>'parent'</a:t>
            </a:r>
            <a:r>
              <a:rPr lang="en-US" altLang="zh-TW" sz="1600" dirty="0"/>
              <a:t>, </a:t>
            </a:r>
            <a:r>
              <a:rPr lang="zh-TW" altLang="en-US" sz="1600" dirty="0">
                <a:solidFill>
                  <a:srgbClr val="FFFF00"/>
                </a:solidFill>
              </a:rPr>
              <a:t>████</a:t>
            </a:r>
            <a:r>
              <a:rPr lang="en-US" altLang="zh-TW" sz="1600" dirty="0"/>
              <a:t>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22232A40-427A-4B20-BA0F-D91D6F74651D}"/>
                  </a:ext>
                </a:extLst>
              </p:cNvPr>
              <p:cNvSpPr txBox="1"/>
              <p:nvPr/>
            </p:nvSpPr>
            <p:spPr>
              <a:xfrm>
                <a:off x="5940152" y="1262547"/>
                <a:ext cx="1573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22232A40-427A-4B20-BA0F-D91D6F746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262547"/>
                <a:ext cx="1573764" cy="276999"/>
              </a:xfrm>
              <a:prstGeom prst="rect">
                <a:avLst/>
              </a:prstGeom>
              <a:blipFill>
                <a:blip r:embed="rId2"/>
                <a:stretch>
                  <a:fillRect l="-3089" r="-3089" b="-26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41B22D8-5D35-4AE0-8C7A-B0E34D825F42}"/>
                  </a:ext>
                </a:extLst>
              </p:cNvPr>
              <p:cNvSpPr txBox="1"/>
              <p:nvPr/>
            </p:nvSpPr>
            <p:spPr>
              <a:xfrm>
                <a:off x="5940152" y="1539546"/>
                <a:ext cx="1955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41B22D8-5D35-4AE0-8C7A-B0E34D825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539546"/>
                <a:ext cx="1955535" cy="276999"/>
              </a:xfrm>
              <a:prstGeom prst="rect">
                <a:avLst/>
              </a:prstGeom>
              <a:blipFill>
                <a:blip r:embed="rId3"/>
                <a:stretch>
                  <a:fillRect l="-1869" t="-2222" r="-3427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61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63688" y="555526"/>
            <a:ext cx="648072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600" dirty="0">
                <a:solidFill>
                  <a:schemeClr val="bg1"/>
                </a:solidFill>
                <a:cs typeface="Arial" pitchFamily="34" charset="0"/>
              </a:rPr>
              <a:t>Outline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564378" y="1408919"/>
            <a:ext cx="4902230" cy="534733"/>
            <a:chOff x="2299400" y="1781114"/>
            <a:chExt cx="4576856" cy="53473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400" b="1" dirty="0">
                  <a:solidFill>
                    <a:schemeClr val="bg1"/>
                  </a:solidFill>
                  <a:cs typeface="Arial" pitchFamily="34" charset="0"/>
                </a:rPr>
                <a:t>影像線性變換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平移、旋轉、影像校正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64378" y="2079027"/>
            <a:ext cx="4902231" cy="534733"/>
            <a:chOff x="2299400" y="1781114"/>
            <a:chExt cx="4576857" cy="534733"/>
          </a:xfrm>
        </p:grpSpPr>
        <p:sp>
          <p:nvSpPr>
            <p:cNvPr id="53" name="TextBox 10"/>
            <p:cNvSpPr txBox="1"/>
            <p:nvPr/>
          </p:nvSpPr>
          <p:spPr bwMode="auto">
            <a:xfrm>
              <a:off x="2299401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400" b="1" dirty="0">
                  <a:solidFill>
                    <a:schemeClr val="bg1"/>
                  </a:solidFill>
                  <a:cs typeface="Arial" pitchFamily="34" charset="0"/>
                </a:rPr>
                <a:t>作業二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填填看！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1" name="TextBox 4"/>
          <p:cNvSpPr txBox="1"/>
          <p:nvPr/>
        </p:nvSpPr>
        <p:spPr>
          <a:xfrm>
            <a:off x="1763688" y="145507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2" name="TextBox 4"/>
          <p:cNvSpPr txBox="1"/>
          <p:nvPr/>
        </p:nvSpPr>
        <p:spPr>
          <a:xfrm>
            <a:off x="1763688" y="212517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4824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02DC47F-75BC-43B6-94D4-DDDF78F6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86" y="1285840"/>
            <a:ext cx="4395427" cy="349980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執行</a:t>
            </a:r>
            <a:endParaRPr lang="ko-KR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0925896-2BA6-496B-878A-6862826A09B6}"/>
              </a:ext>
            </a:extLst>
          </p:cNvPr>
          <p:cNvGrpSpPr/>
          <p:nvPr/>
        </p:nvGrpSpPr>
        <p:grpSpPr>
          <a:xfrm>
            <a:off x="3385812" y="2087301"/>
            <a:ext cx="216024" cy="54000"/>
            <a:chOff x="6156176" y="2901355"/>
            <a:chExt cx="216024" cy="54000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D5D3CA72-66A6-43BF-9DA1-D18C50C74B18}"/>
                </a:ext>
              </a:extLst>
            </p:cNvPr>
            <p:cNvCxnSpPr>
              <a:cxnSpLocks/>
            </p:cNvCxnSpPr>
            <p:nvPr/>
          </p:nvCxnSpPr>
          <p:spPr>
            <a:xfrm>
              <a:off x="6156176" y="2928355"/>
              <a:ext cx="21602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964E5C51-35A0-45BD-BC89-DAF5171BB61F}"/>
                </a:ext>
              </a:extLst>
            </p:cNvPr>
            <p:cNvCxnSpPr>
              <a:cxnSpLocks/>
            </p:cNvCxnSpPr>
            <p:nvPr/>
          </p:nvCxnSpPr>
          <p:spPr>
            <a:xfrm>
              <a:off x="6156176" y="2901355"/>
              <a:ext cx="0" cy="5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A1EA6FD4-1453-488F-A2F4-5B2FFF947F2A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01355"/>
              <a:ext cx="0" cy="5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44200B-2A96-4446-B3D7-B509BDEA59C3}"/>
              </a:ext>
            </a:extLst>
          </p:cNvPr>
          <p:cNvSpPr txBox="1"/>
          <p:nvPr/>
        </p:nvSpPr>
        <p:spPr>
          <a:xfrm>
            <a:off x="3343782" y="2114301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dirty="0">
                <a:solidFill>
                  <a:srgbClr val="FF0000"/>
                </a:solidFill>
              </a:rPr>
              <a:t>30</a:t>
            </a:r>
            <a:endParaRPr lang="zh-TW" altLang="en-US" sz="800" dirty="0">
              <a:solidFill>
                <a:srgbClr val="FF000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2BA7BA9-30B7-41EB-9C52-FF82D8010F4B}"/>
              </a:ext>
            </a:extLst>
          </p:cNvPr>
          <p:cNvGrpSpPr/>
          <p:nvPr/>
        </p:nvGrpSpPr>
        <p:grpSpPr>
          <a:xfrm>
            <a:off x="3570619" y="1954791"/>
            <a:ext cx="54000" cy="162000"/>
            <a:chOff x="6176230" y="3219822"/>
            <a:chExt cx="54000" cy="162000"/>
          </a:xfrm>
        </p:grpSpPr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CCB14DF-DAC1-45CC-8B64-C477F364F22A}"/>
                </a:ext>
              </a:extLst>
            </p:cNvPr>
            <p:cNvCxnSpPr>
              <a:cxnSpLocks/>
            </p:cNvCxnSpPr>
            <p:nvPr/>
          </p:nvCxnSpPr>
          <p:spPr>
            <a:xfrm>
              <a:off x="6176230" y="3219822"/>
              <a:ext cx="5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838158A-C77A-4C02-8E14-0408350A6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03230" y="3219822"/>
              <a:ext cx="0" cy="162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D77A356B-9005-4EBA-8A75-F0C08371625B}"/>
                </a:ext>
              </a:extLst>
            </p:cNvPr>
            <p:cNvCxnSpPr>
              <a:cxnSpLocks/>
            </p:cNvCxnSpPr>
            <p:nvPr/>
          </p:nvCxnSpPr>
          <p:spPr>
            <a:xfrm>
              <a:off x="6176230" y="3378739"/>
              <a:ext cx="5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CA1A80-1EA2-4557-B7AE-30AA47021CB1}"/>
              </a:ext>
            </a:extLst>
          </p:cNvPr>
          <p:cNvSpPr txBox="1"/>
          <p:nvPr/>
        </p:nvSpPr>
        <p:spPr>
          <a:xfrm>
            <a:off x="3592978" y="1925857"/>
            <a:ext cx="300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>
                <a:solidFill>
                  <a:srgbClr val="FF0000"/>
                </a:solidFill>
              </a:rPr>
              <a:t>20</a:t>
            </a:r>
            <a:endParaRPr lang="zh-TW" altLang="en-US" sz="800" dirty="0">
              <a:solidFill>
                <a:srgbClr val="FF0000"/>
              </a:solidFill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8938E82-4C48-418E-9D3E-A06D462F64EF}"/>
              </a:ext>
            </a:extLst>
          </p:cNvPr>
          <p:cNvCxnSpPr/>
          <p:nvPr/>
        </p:nvCxnSpPr>
        <p:spPr>
          <a:xfrm>
            <a:off x="3592463" y="2114017"/>
            <a:ext cx="1080000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00DE12A-AD38-4053-AD5D-D8C5C89CC662}"/>
              </a:ext>
            </a:extLst>
          </p:cNvPr>
          <p:cNvSpPr txBox="1"/>
          <p:nvPr/>
        </p:nvSpPr>
        <p:spPr>
          <a:xfrm>
            <a:off x="4123111" y="2067318"/>
            <a:ext cx="351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>
                <a:solidFill>
                  <a:srgbClr val="FF0000"/>
                </a:solidFill>
              </a:rPr>
              <a:t>10</a:t>
            </a:r>
            <a:r>
              <a:rPr lang="en-US" altLang="zh-TW" sz="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°</a:t>
            </a:r>
            <a:endParaRPr lang="zh-TW" altLang="en-US" sz="800" dirty="0">
              <a:solidFill>
                <a:srgbClr val="FF0000"/>
              </a:solidFill>
            </a:endParaRPr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8563B6C0-2988-43C8-A38D-49A6AD856E45}"/>
              </a:ext>
            </a:extLst>
          </p:cNvPr>
          <p:cNvSpPr/>
          <p:nvPr/>
        </p:nvSpPr>
        <p:spPr>
          <a:xfrm rot="1835778">
            <a:off x="4047192" y="2106661"/>
            <a:ext cx="102614" cy="13675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97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2165777"/>
            <a:ext cx="5183560" cy="473576"/>
          </a:xfrm>
        </p:spPr>
        <p:txBody>
          <a:bodyPr/>
          <a:lstStyle/>
          <a:p>
            <a:r>
              <a:rPr lang="en-US" altLang="ko-KR" dirty="0"/>
              <a:t>Section </a:t>
            </a:r>
            <a:r>
              <a:rPr lang="en-US" altLang="zh-TW" dirty="0"/>
              <a:t>01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60440" y="2639353"/>
            <a:ext cx="5183560" cy="288032"/>
          </a:xfrm>
        </p:spPr>
        <p:txBody>
          <a:bodyPr/>
          <a:lstStyle/>
          <a:p>
            <a:pPr lvl="0"/>
            <a:r>
              <a:rPr lang="zh-TW" altLang="en-US" dirty="0"/>
              <a:t>影像線性變換</a:t>
            </a:r>
          </a:p>
        </p:txBody>
      </p:sp>
      <p:pic>
        <p:nvPicPr>
          <p:cNvPr id="6" name="圖形 5" descr="影像">
            <a:extLst>
              <a:ext uri="{FF2B5EF4-FFF2-40B4-BE49-F238E27FC236}">
                <a16:creationId xmlns:a16="http://schemas.microsoft.com/office/drawing/2014/main" id="{138500D1-5F7F-4098-9EE4-E6050E892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0316" y="2241302"/>
            <a:ext cx="726824" cy="72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7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複習：影像格式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262547"/>
            <a:ext cx="8388424" cy="3546394"/>
          </a:xfrm>
        </p:spPr>
        <p:txBody>
          <a:bodyPr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dirty="0"/>
              <a:t>uint8 (8-bit unsigned integer)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dirty="0"/>
              <a:t>0 ~ 255</a:t>
            </a:r>
            <a:endParaRPr lang="zh-TW" altLang="en-US" sz="1800" dirty="0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1C3ED7C-EE7D-4D2D-9F48-A1D24DD526E7}"/>
              </a:ext>
            </a:extLst>
          </p:cNvPr>
          <p:cNvGrpSpPr/>
          <p:nvPr/>
        </p:nvGrpSpPr>
        <p:grpSpPr>
          <a:xfrm>
            <a:off x="4457237" y="1869387"/>
            <a:ext cx="4388860" cy="2930262"/>
            <a:chOff x="4270465" y="1473634"/>
            <a:chExt cx="4388860" cy="2930262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717AA548-D5C0-4BA0-80EF-BD316E292F83}"/>
                </a:ext>
              </a:extLst>
            </p:cNvPr>
            <p:cNvGrpSpPr/>
            <p:nvPr/>
          </p:nvGrpSpPr>
          <p:grpSpPr>
            <a:xfrm>
              <a:off x="4860032" y="2027632"/>
              <a:ext cx="3168351" cy="2016224"/>
              <a:chOff x="2915816" y="1851670"/>
              <a:chExt cx="3168351" cy="2016224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EC9B745-903F-485D-A7AD-43B8253D45DF}"/>
                  </a:ext>
                </a:extLst>
              </p:cNvPr>
              <p:cNvSpPr/>
              <p:nvPr/>
            </p:nvSpPr>
            <p:spPr>
              <a:xfrm>
                <a:off x="2915816" y="1851670"/>
                <a:ext cx="3168351" cy="2016224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222A6669-87E0-46B2-A595-1EC0A952D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5816" y="2427734"/>
                <a:ext cx="3168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8B527273-925E-4B5B-B46F-C08B5C0A3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5816" y="2139702"/>
                <a:ext cx="3168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A1C0197-FDFB-47BA-9930-DF3E05CC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5816" y="2715766"/>
                <a:ext cx="3168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7820185A-46FA-4293-9F32-CC3BA21BD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5816" y="3003798"/>
                <a:ext cx="3168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CFB0CD72-DEF8-43A9-8405-EA55BD6B5C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5816" y="3291830"/>
                <a:ext cx="3168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D3C73A45-7D31-4DDE-836D-D801A007C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5816" y="3579862"/>
                <a:ext cx="3168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A89ACA68-3041-4FE9-8128-3E697DE91062}"/>
                  </a:ext>
                </a:extLst>
              </p:cNvPr>
              <p:cNvCxnSpPr/>
              <p:nvPr/>
            </p:nvCxnSpPr>
            <p:spPr>
              <a:xfrm>
                <a:off x="3203848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7AA20034-7DE8-4FD5-B0F8-E232F552F4AD}"/>
                  </a:ext>
                </a:extLst>
              </p:cNvPr>
              <p:cNvCxnSpPr/>
              <p:nvPr/>
            </p:nvCxnSpPr>
            <p:spPr>
              <a:xfrm>
                <a:off x="3491880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9B5FED7B-EBF9-4010-8D57-1405B64F9125}"/>
                  </a:ext>
                </a:extLst>
              </p:cNvPr>
              <p:cNvCxnSpPr/>
              <p:nvPr/>
            </p:nvCxnSpPr>
            <p:spPr>
              <a:xfrm>
                <a:off x="3779912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3D73921D-E4EF-42C2-9379-D088915E0EE0}"/>
                  </a:ext>
                </a:extLst>
              </p:cNvPr>
              <p:cNvCxnSpPr/>
              <p:nvPr/>
            </p:nvCxnSpPr>
            <p:spPr>
              <a:xfrm>
                <a:off x="4067944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365FE33B-1F9F-4DEC-966A-AD4537938733}"/>
                  </a:ext>
                </a:extLst>
              </p:cNvPr>
              <p:cNvCxnSpPr/>
              <p:nvPr/>
            </p:nvCxnSpPr>
            <p:spPr>
              <a:xfrm>
                <a:off x="4355976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3AA63B36-ABB2-46F3-8BC3-764EB02178FE}"/>
                  </a:ext>
                </a:extLst>
              </p:cNvPr>
              <p:cNvCxnSpPr/>
              <p:nvPr/>
            </p:nvCxnSpPr>
            <p:spPr>
              <a:xfrm>
                <a:off x="4644008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AD2B1CFF-AEF8-4D35-93F2-2198C98C25FB}"/>
                  </a:ext>
                </a:extLst>
              </p:cNvPr>
              <p:cNvCxnSpPr/>
              <p:nvPr/>
            </p:nvCxnSpPr>
            <p:spPr>
              <a:xfrm>
                <a:off x="4932040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0ED74BD5-DD4D-4E80-8371-B897FBC5B113}"/>
                  </a:ext>
                </a:extLst>
              </p:cNvPr>
              <p:cNvCxnSpPr/>
              <p:nvPr/>
            </p:nvCxnSpPr>
            <p:spPr>
              <a:xfrm>
                <a:off x="5220072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F16364D2-C2E5-4D20-A10A-69B8615567E2}"/>
                  </a:ext>
                </a:extLst>
              </p:cNvPr>
              <p:cNvCxnSpPr/>
              <p:nvPr/>
            </p:nvCxnSpPr>
            <p:spPr>
              <a:xfrm>
                <a:off x="5508104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1B75268F-79D4-44E0-A68E-79008A66F760}"/>
                  </a:ext>
                </a:extLst>
              </p:cNvPr>
              <p:cNvCxnSpPr/>
              <p:nvPr/>
            </p:nvCxnSpPr>
            <p:spPr>
              <a:xfrm>
                <a:off x="5796136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52AE9BFD-0DAB-465E-B646-DE9E8DE83BA3}"/>
                </a:ext>
              </a:extLst>
            </p:cNvPr>
            <p:cNvCxnSpPr/>
            <p:nvPr/>
          </p:nvCxnSpPr>
          <p:spPr>
            <a:xfrm>
              <a:off x="4860032" y="2027632"/>
              <a:ext cx="0" cy="23762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10F89EE6-E41B-499A-8FC4-56DFDE529BB3}"/>
                </a:ext>
              </a:extLst>
            </p:cNvPr>
            <p:cNvCxnSpPr/>
            <p:nvPr/>
          </p:nvCxnSpPr>
          <p:spPr>
            <a:xfrm>
              <a:off x="4860032" y="2027632"/>
              <a:ext cx="34563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BFB9BA83-FD00-4926-96E5-C5F23943BC62}"/>
                </a:ext>
              </a:extLst>
            </p:cNvPr>
            <p:cNvSpPr txBox="1"/>
            <p:nvPr/>
          </p:nvSpPr>
          <p:spPr>
            <a:xfrm>
              <a:off x="4270465" y="3720690"/>
              <a:ext cx="556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row</a:t>
              </a:r>
            </a:p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(y)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F4D07D8-03B1-494B-BB35-F1BCA9EBDF34}"/>
                </a:ext>
              </a:extLst>
            </p:cNvPr>
            <p:cNvSpPr txBox="1"/>
            <p:nvPr/>
          </p:nvSpPr>
          <p:spPr>
            <a:xfrm>
              <a:off x="7397441" y="1617650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column (x)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B2DA5F76-DA2D-4269-94AF-8C9DB6BFA23C}"/>
                </a:ext>
              </a:extLst>
            </p:cNvPr>
            <p:cNvCxnSpPr/>
            <p:nvPr/>
          </p:nvCxnSpPr>
          <p:spPr>
            <a:xfrm flipH="1" flipV="1">
              <a:off x="4725767" y="1840803"/>
              <a:ext cx="278281" cy="292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0E2F06FE-D129-4ACE-884B-4D3D3DD6784E}"/>
                </a:ext>
              </a:extLst>
            </p:cNvPr>
            <p:cNvSpPr txBox="1"/>
            <p:nvPr/>
          </p:nvSpPr>
          <p:spPr>
            <a:xfrm>
              <a:off x="4364129" y="1473634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(1, 1)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384346-3329-468E-99D3-911F2955E03E}"/>
              </a:ext>
            </a:extLst>
          </p:cNvPr>
          <p:cNvSpPr txBox="1"/>
          <p:nvPr/>
        </p:nvSpPr>
        <p:spPr>
          <a:xfrm>
            <a:off x="2228320" y="20518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800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C05BE1D-4043-4C29-954D-ADC51197EC0D}"/>
              </a:ext>
            </a:extLst>
          </p:cNvPr>
          <p:cNvSpPr txBox="1"/>
          <p:nvPr/>
        </p:nvSpPr>
        <p:spPr>
          <a:xfrm>
            <a:off x="592485" y="32510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600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CD7C735-2837-4EE2-BB85-E05BB7A8F4F0}"/>
              </a:ext>
            </a:extLst>
          </p:cNvPr>
          <p:cNvSpPr txBox="1"/>
          <p:nvPr/>
        </p:nvSpPr>
        <p:spPr>
          <a:xfrm>
            <a:off x="6344516" y="20518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800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F967746-C55C-41D8-B2C2-E323CC2C99E7}"/>
              </a:ext>
            </a:extLst>
          </p:cNvPr>
          <p:cNvSpPr txBox="1"/>
          <p:nvPr/>
        </p:nvSpPr>
        <p:spPr>
          <a:xfrm>
            <a:off x="4463351" y="32510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600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1C304548-41F4-4FB0-AA67-0E370A741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73" y="2422728"/>
            <a:ext cx="2690049" cy="201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4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>
            <a:extLst>
              <a:ext uri="{FF2B5EF4-FFF2-40B4-BE49-F238E27FC236}">
                <a16:creationId xmlns:a16="http://schemas.microsoft.com/office/drawing/2014/main" id="{97253DAB-AFAB-4FB4-B943-2B61C5D93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3481" y="1921658"/>
            <a:ext cx="2790705" cy="222817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1-1 </a:t>
            </a:r>
            <a:r>
              <a:rPr lang="zh-TW" altLang="en-US" dirty="0"/>
              <a:t>影像平移</a:t>
            </a:r>
            <a:endParaRPr lang="ko-KR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D5A765-0FCE-43E2-80F2-7A3582DDA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14" y="1921659"/>
            <a:ext cx="2794055" cy="222817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D6C64E17-B4C9-450C-92A1-0E1281D5EEB0}"/>
              </a:ext>
            </a:extLst>
          </p:cNvPr>
          <p:cNvSpPr txBox="1"/>
          <p:nvPr/>
        </p:nvSpPr>
        <p:spPr>
          <a:xfrm>
            <a:off x="6308414" y="2451252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" dirty="0">
                <a:solidFill>
                  <a:srgbClr val="FF0000"/>
                </a:solidFill>
              </a:rPr>
              <a:t>30</a:t>
            </a:r>
            <a:endParaRPr lang="zh-TW" altLang="en-US" sz="600" dirty="0">
              <a:solidFill>
                <a:srgbClr val="FF0000"/>
              </a:solidFill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8C2D184-3095-44ED-8DC4-3C33FD774FD5}"/>
              </a:ext>
            </a:extLst>
          </p:cNvPr>
          <p:cNvGrpSpPr/>
          <p:nvPr/>
        </p:nvGrpSpPr>
        <p:grpSpPr>
          <a:xfrm>
            <a:off x="6495568" y="2358919"/>
            <a:ext cx="54000" cy="90000"/>
            <a:chOff x="6176230" y="3219822"/>
            <a:chExt cx="54000" cy="90000"/>
          </a:xfrm>
        </p:grpSpPr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F81D08B0-3952-401E-8A38-70224B76F79D}"/>
                </a:ext>
              </a:extLst>
            </p:cNvPr>
            <p:cNvCxnSpPr>
              <a:cxnSpLocks/>
            </p:cNvCxnSpPr>
            <p:nvPr/>
          </p:nvCxnSpPr>
          <p:spPr>
            <a:xfrm>
              <a:off x="6176230" y="3219822"/>
              <a:ext cx="5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5CB92EE-D34B-431A-B4AA-08ECFE1E4C6B}"/>
                </a:ext>
              </a:extLst>
            </p:cNvPr>
            <p:cNvCxnSpPr>
              <a:cxnSpLocks/>
            </p:cNvCxnSpPr>
            <p:nvPr/>
          </p:nvCxnSpPr>
          <p:spPr>
            <a:xfrm>
              <a:off x="6203230" y="3219822"/>
              <a:ext cx="0" cy="9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F1E024E-B735-45B7-9E68-39A0273A687C}"/>
                </a:ext>
              </a:extLst>
            </p:cNvPr>
            <p:cNvCxnSpPr>
              <a:cxnSpLocks/>
            </p:cNvCxnSpPr>
            <p:nvPr/>
          </p:nvCxnSpPr>
          <p:spPr>
            <a:xfrm>
              <a:off x="6176230" y="3309822"/>
              <a:ext cx="5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C7C9360-52B4-4B77-BA52-C030EC3EE885}"/>
              </a:ext>
            </a:extLst>
          </p:cNvPr>
          <p:cNvSpPr txBox="1"/>
          <p:nvPr/>
        </p:nvSpPr>
        <p:spPr>
          <a:xfrm>
            <a:off x="6490458" y="2311586"/>
            <a:ext cx="2845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>
                <a:solidFill>
                  <a:srgbClr val="FF0000"/>
                </a:solidFill>
              </a:rPr>
              <a:t>20</a:t>
            </a:r>
            <a:endParaRPr lang="zh-TW" altLang="en-US" sz="600" dirty="0">
              <a:solidFill>
                <a:srgbClr val="FF0000"/>
              </a:solidFill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55829D3D-7FF5-41C2-8BA7-602D9D59C2E0}"/>
              </a:ext>
            </a:extLst>
          </p:cNvPr>
          <p:cNvSpPr/>
          <p:nvPr/>
        </p:nvSpPr>
        <p:spPr>
          <a:xfrm>
            <a:off x="3779913" y="2961561"/>
            <a:ext cx="1584176" cy="148365"/>
          </a:xfrm>
          <a:prstGeom prst="rightArrow">
            <a:avLst>
              <a:gd name="adj1" fmla="val 50000"/>
              <a:gd name="adj2" fmla="val 853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116F9D49-25D8-4E9F-A917-94EB77151A01}"/>
              </a:ext>
            </a:extLst>
          </p:cNvPr>
          <p:cNvGrpSpPr/>
          <p:nvPr/>
        </p:nvGrpSpPr>
        <p:grpSpPr>
          <a:xfrm>
            <a:off x="6378993" y="2424259"/>
            <a:ext cx="144000" cy="54000"/>
            <a:chOff x="6156176" y="2901355"/>
            <a:chExt cx="144000" cy="54000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6AA085D-9344-4865-97C0-CE1B06EBE6D2}"/>
                </a:ext>
              </a:extLst>
            </p:cNvPr>
            <p:cNvCxnSpPr>
              <a:cxnSpLocks/>
            </p:cNvCxnSpPr>
            <p:nvPr/>
          </p:nvCxnSpPr>
          <p:spPr>
            <a:xfrm>
              <a:off x="6156176" y="2928355"/>
              <a:ext cx="14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E86AF44-D80A-4D0F-B4A3-512206B0683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176" y="2901355"/>
              <a:ext cx="0" cy="5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26CCD11D-6E78-4946-8D3A-9F9E95E2FBA3}"/>
                </a:ext>
              </a:extLst>
            </p:cNvPr>
            <p:cNvCxnSpPr>
              <a:cxnSpLocks/>
            </p:cNvCxnSpPr>
            <p:nvPr/>
          </p:nvCxnSpPr>
          <p:spPr>
            <a:xfrm>
              <a:off x="6300176" y="2901355"/>
              <a:ext cx="0" cy="5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9732B11-B21B-420D-8C82-2C9C48E6BE52}"/>
                  </a:ext>
                </a:extLst>
              </p:cNvPr>
              <p:cNvSpPr txBox="1"/>
              <p:nvPr/>
            </p:nvSpPr>
            <p:spPr>
              <a:xfrm>
                <a:off x="3566659" y="1184827"/>
                <a:ext cx="2010679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9732B11-B21B-420D-8C82-2C9C48E6B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59" y="1184827"/>
                <a:ext cx="2010679" cy="463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8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>
            <a:extLst>
              <a:ext uri="{FF2B5EF4-FFF2-40B4-BE49-F238E27FC236}">
                <a16:creationId xmlns:a16="http://schemas.microsoft.com/office/drawing/2014/main" id="{97253DAB-AFAB-4FB4-B943-2B61C5D93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3481" y="1926504"/>
            <a:ext cx="2790705" cy="221847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1-2 </a:t>
            </a:r>
            <a:r>
              <a:rPr lang="zh-TW" altLang="en-US" dirty="0"/>
              <a:t>影像旋轉</a:t>
            </a:r>
            <a:endParaRPr lang="ko-KR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D5A765-0FCE-43E2-80F2-7A3582DDA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14" y="1921659"/>
            <a:ext cx="2794055" cy="222817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7C7C9360-52B4-4B77-BA52-C030EC3EE885}"/>
              </a:ext>
            </a:extLst>
          </p:cNvPr>
          <p:cNvSpPr txBox="1"/>
          <p:nvPr/>
        </p:nvSpPr>
        <p:spPr>
          <a:xfrm>
            <a:off x="6845393" y="2298184"/>
            <a:ext cx="3161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>
                <a:solidFill>
                  <a:srgbClr val="FF0000"/>
                </a:solidFill>
              </a:rPr>
              <a:t>10</a:t>
            </a:r>
            <a:r>
              <a:rPr lang="en-US" altLang="zh-TW" sz="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°</a:t>
            </a:r>
            <a:endParaRPr lang="zh-TW" altLang="en-US" sz="600" dirty="0">
              <a:solidFill>
                <a:srgbClr val="FF0000"/>
              </a:solidFill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55829D3D-7FF5-41C2-8BA7-602D9D59C2E0}"/>
              </a:ext>
            </a:extLst>
          </p:cNvPr>
          <p:cNvSpPr/>
          <p:nvPr/>
        </p:nvSpPr>
        <p:spPr>
          <a:xfrm>
            <a:off x="3779913" y="2961561"/>
            <a:ext cx="1584176" cy="148365"/>
          </a:xfrm>
          <a:prstGeom prst="rightArrow">
            <a:avLst>
              <a:gd name="adj1" fmla="val 50000"/>
              <a:gd name="adj2" fmla="val 853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A0C47DF-FEDA-458C-939B-20293975602F}"/>
                  </a:ext>
                </a:extLst>
              </p:cNvPr>
              <p:cNvSpPr txBox="1"/>
              <p:nvPr/>
            </p:nvSpPr>
            <p:spPr>
              <a:xfrm>
                <a:off x="2938283" y="1184827"/>
                <a:ext cx="33363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A0C47DF-FEDA-458C-939B-202939756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283" y="1184827"/>
                <a:ext cx="3336362" cy="463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01AE358-4903-4848-A964-CF1EF7D74984}"/>
              </a:ext>
            </a:extLst>
          </p:cNvPr>
          <p:cNvCxnSpPr/>
          <p:nvPr/>
        </p:nvCxnSpPr>
        <p:spPr>
          <a:xfrm>
            <a:off x="6380113" y="2342617"/>
            <a:ext cx="1080000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弧形 4">
            <a:extLst>
              <a:ext uri="{FF2B5EF4-FFF2-40B4-BE49-F238E27FC236}">
                <a16:creationId xmlns:a16="http://schemas.microsoft.com/office/drawing/2014/main" id="{C9CFECBA-50C7-4C46-8209-27FB244AC044}"/>
              </a:ext>
            </a:extLst>
          </p:cNvPr>
          <p:cNvSpPr/>
          <p:nvPr/>
        </p:nvSpPr>
        <p:spPr>
          <a:xfrm rot="1835778">
            <a:off x="6767762" y="2329833"/>
            <a:ext cx="102614" cy="13675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3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>
            <a:extLst>
              <a:ext uri="{FF2B5EF4-FFF2-40B4-BE49-F238E27FC236}">
                <a16:creationId xmlns:a16="http://schemas.microsoft.com/office/drawing/2014/main" id="{97253DAB-AFAB-4FB4-B943-2B61C5D93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7362" y="1926504"/>
            <a:ext cx="2782943" cy="221847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旋轉 </a:t>
            </a:r>
            <a:r>
              <a:rPr lang="en-US" altLang="zh-TW" dirty="0"/>
              <a:t>+</a:t>
            </a:r>
            <a:r>
              <a:rPr lang="zh-TW" altLang="en-US" dirty="0"/>
              <a:t> 平移</a:t>
            </a:r>
            <a:endParaRPr lang="ko-KR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D5A765-0FCE-43E2-80F2-7A3582DDA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14" y="1921659"/>
            <a:ext cx="2794055" cy="222817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7C7C9360-52B4-4B77-BA52-C030EC3EE885}"/>
              </a:ext>
            </a:extLst>
          </p:cNvPr>
          <p:cNvSpPr txBox="1"/>
          <p:nvPr/>
        </p:nvSpPr>
        <p:spPr>
          <a:xfrm>
            <a:off x="6996419" y="2403919"/>
            <a:ext cx="3161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>
                <a:solidFill>
                  <a:srgbClr val="FF0000"/>
                </a:solidFill>
              </a:rPr>
              <a:t>10</a:t>
            </a:r>
            <a:r>
              <a:rPr lang="en-US" altLang="zh-TW" sz="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°</a:t>
            </a:r>
            <a:endParaRPr lang="zh-TW" altLang="en-US" sz="600" dirty="0">
              <a:solidFill>
                <a:srgbClr val="FF0000"/>
              </a:solidFill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55829D3D-7FF5-41C2-8BA7-602D9D59C2E0}"/>
              </a:ext>
            </a:extLst>
          </p:cNvPr>
          <p:cNvSpPr/>
          <p:nvPr/>
        </p:nvSpPr>
        <p:spPr>
          <a:xfrm>
            <a:off x="3779913" y="2961561"/>
            <a:ext cx="1584176" cy="148365"/>
          </a:xfrm>
          <a:prstGeom prst="rightArrow">
            <a:avLst>
              <a:gd name="adj1" fmla="val 50000"/>
              <a:gd name="adj2" fmla="val 853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A0C47DF-FEDA-458C-939B-20293975602F}"/>
                  </a:ext>
                </a:extLst>
              </p:cNvPr>
              <p:cNvSpPr txBox="1"/>
              <p:nvPr/>
            </p:nvSpPr>
            <p:spPr>
              <a:xfrm>
                <a:off x="2553402" y="1182117"/>
                <a:ext cx="4037195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TW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A0C47DF-FEDA-458C-939B-202939756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402" y="1182117"/>
                <a:ext cx="4037195" cy="463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01AE358-4903-4848-A964-CF1EF7D74984}"/>
              </a:ext>
            </a:extLst>
          </p:cNvPr>
          <p:cNvCxnSpPr/>
          <p:nvPr/>
        </p:nvCxnSpPr>
        <p:spPr>
          <a:xfrm>
            <a:off x="6516218" y="2452859"/>
            <a:ext cx="1080000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弧形 4">
            <a:extLst>
              <a:ext uri="{FF2B5EF4-FFF2-40B4-BE49-F238E27FC236}">
                <a16:creationId xmlns:a16="http://schemas.microsoft.com/office/drawing/2014/main" id="{C9CFECBA-50C7-4C46-8209-27FB244AC044}"/>
              </a:ext>
            </a:extLst>
          </p:cNvPr>
          <p:cNvSpPr/>
          <p:nvPr/>
        </p:nvSpPr>
        <p:spPr>
          <a:xfrm rot="1835778">
            <a:off x="6904413" y="2440852"/>
            <a:ext cx="102614" cy="13675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4205099-0E56-49C9-B29E-35D07DA14533}"/>
              </a:ext>
            </a:extLst>
          </p:cNvPr>
          <p:cNvSpPr txBox="1"/>
          <p:nvPr/>
        </p:nvSpPr>
        <p:spPr>
          <a:xfrm>
            <a:off x="6308414" y="2451252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" dirty="0">
                <a:solidFill>
                  <a:srgbClr val="FF0000"/>
                </a:solidFill>
              </a:rPr>
              <a:t>30</a:t>
            </a:r>
            <a:endParaRPr lang="zh-TW" altLang="en-US" sz="600" dirty="0">
              <a:solidFill>
                <a:srgbClr val="FF0000"/>
              </a:solidFill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ED5D998-7CFB-4A8D-826F-9478F2CED0F2}"/>
              </a:ext>
            </a:extLst>
          </p:cNvPr>
          <p:cNvGrpSpPr/>
          <p:nvPr/>
        </p:nvGrpSpPr>
        <p:grpSpPr>
          <a:xfrm>
            <a:off x="6495568" y="2358919"/>
            <a:ext cx="54000" cy="90000"/>
            <a:chOff x="6176230" y="3219822"/>
            <a:chExt cx="54000" cy="90000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F2D13D9-E8BB-4C74-9D22-8118ADFC17AE}"/>
                </a:ext>
              </a:extLst>
            </p:cNvPr>
            <p:cNvCxnSpPr>
              <a:cxnSpLocks/>
            </p:cNvCxnSpPr>
            <p:nvPr/>
          </p:nvCxnSpPr>
          <p:spPr>
            <a:xfrm>
              <a:off x="6176230" y="3219822"/>
              <a:ext cx="5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D5D0E024-28D3-4D75-BB2B-8162AC8109C6}"/>
                </a:ext>
              </a:extLst>
            </p:cNvPr>
            <p:cNvCxnSpPr>
              <a:cxnSpLocks/>
            </p:cNvCxnSpPr>
            <p:nvPr/>
          </p:nvCxnSpPr>
          <p:spPr>
            <a:xfrm>
              <a:off x="6203230" y="3219822"/>
              <a:ext cx="0" cy="9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5D6D1BB-735D-4500-BFAC-67C59D184B31}"/>
                </a:ext>
              </a:extLst>
            </p:cNvPr>
            <p:cNvCxnSpPr>
              <a:cxnSpLocks/>
            </p:cNvCxnSpPr>
            <p:nvPr/>
          </p:nvCxnSpPr>
          <p:spPr>
            <a:xfrm>
              <a:off x="6176230" y="3309822"/>
              <a:ext cx="5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1EEE20-7E11-4D6E-8927-82FF604BF2AF}"/>
              </a:ext>
            </a:extLst>
          </p:cNvPr>
          <p:cNvSpPr txBox="1"/>
          <p:nvPr/>
        </p:nvSpPr>
        <p:spPr>
          <a:xfrm>
            <a:off x="6490458" y="2311586"/>
            <a:ext cx="2845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>
                <a:solidFill>
                  <a:srgbClr val="FF0000"/>
                </a:solidFill>
              </a:rPr>
              <a:t>20</a:t>
            </a:r>
            <a:endParaRPr lang="zh-TW" altLang="en-US" sz="600" dirty="0">
              <a:solidFill>
                <a:srgbClr val="FF0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7FD85E8-60EB-4B01-B965-197E9D51D43D}"/>
              </a:ext>
            </a:extLst>
          </p:cNvPr>
          <p:cNvGrpSpPr/>
          <p:nvPr/>
        </p:nvGrpSpPr>
        <p:grpSpPr>
          <a:xfrm>
            <a:off x="6378993" y="2424259"/>
            <a:ext cx="144000" cy="54000"/>
            <a:chOff x="6156176" y="2901355"/>
            <a:chExt cx="144000" cy="540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EDF12FC0-801B-422E-9DEF-59D87E774121}"/>
                </a:ext>
              </a:extLst>
            </p:cNvPr>
            <p:cNvCxnSpPr>
              <a:cxnSpLocks/>
            </p:cNvCxnSpPr>
            <p:nvPr/>
          </p:nvCxnSpPr>
          <p:spPr>
            <a:xfrm>
              <a:off x="6156176" y="2928355"/>
              <a:ext cx="14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38D3DA37-B77B-4E7A-B4FA-2F61A741D036}"/>
                </a:ext>
              </a:extLst>
            </p:cNvPr>
            <p:cNvCxnSpPr>
              <a:cxnSpLocks/>
            </p:cNvCxnSpPr>
            <p:nvPr/>
          </p:nvCxnSpPr>
          <p:spPr>
            <a:xfrm>
              <a:off x="6156176" y="2901355"/>
              <a:ext cx="0" cy="5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89BF9342-3A15-417B-BBE6-2CE032F9E729}"/>
                </a:ext>
              </a:extLst>
            </p:cNvPr>
            <p:cNvCxnSpPr>
              <a:cxnSpLocks/>
            </p:cNvCxnSpPr>
            <p:nvPr/>
          </p:nvCxnSpPr>
          <p:spPr>
            <a:xfrm>
              <a:off x="6300176" y="2901355"/>
              <a:ext cx="0" cy="5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291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1-3</a:t>
            </a:r>
            <a:r>
              <a:rPr lang="zh-TW" altLang="en-US" dirty="0"/>
              <a:t> 影像校正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262547"/>
            <a:ext cx="8388424" cy="3546394"/>
          </a:xfrm>
        </p:spPr>
        <p:txBody>
          <a:bodyPr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zh-TW" altLang="en-US" sz="1800" dirty="0"/>
          </a:p>
        </p:txBody>
      </p:sp>
      <p:pic>
        <p:nvPicPr>
          <p:cNvPr id="13" name="圖片 12" descr="一張含有 室外, 建築物, 草, 綠色 的圖片&#10;&#10;自動產生的描述">
            <a:extLst>
              <a:ext uri="{FF2B5EF4-FFF2-40B4-BE49-F238E27FC236}">
                <a16:creationId xmlns:a16="http://schemas.microsoft.com/office/drawing/2014/main" id="{FA3DB41B-B39A-4243-B57F-E484DAD953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5" y="1620748"/>
            <a:ext cx="3775841" cy="282998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0449F098-6DE6-4745-BC87-C1C6449619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8024" y="1670268"/>
            <a:ext cx="3775841" cy="27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1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1-3</a:t>
            </a:r>
            <a:r>
              <a:rPr lang="zh-TW" altLang="en-US" dirty="0"/>
              <a:t> 影像校正</a:t>
            </a:r>
            <a:endParaRPr lang="ko-KR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3A630CC-FE99-4BFF-9D9B-43B465C14CD5}"/>
              </a:ext>
            </a:extLst>
          </p:cNvPr>
          <p:cNvSpPr txBox="1"/>
          <p:nvPr/>
        </p:nvSpPr>
        <p:spPr>
          <a:xfrm>
            <a:off x="2684303" y="4441245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800" b="1" dirty="0">
                <a:solidFill>
                  <a:srgbClr val="FFFF00"/>
                </a:solidFill>
              </a:rPr>
              <a:t>新影像會有沒計算到灰度值的 </a:t>
            </a:r>
            <a:r>
              <a:rPr lang="en-US" altLang="zh-TW" sz="1800" b="1" dirty="0">
                <a:solidFill>
                  <a:srgbClr val="FFFF00"/>
                </a:solidFill>
              </a:rPr>
              <a:t>pixel</a:t>
            </a:r>
            <a:endParaRPr lang="zh-TW" altLang="en-US" sz="1800" b="1" dirty="0">
              <a:solidFill>
                <a:srgbClr val="FFFF00"/>
              </a:solidFill>
            </a:endParaRP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427B3806-F588-4920-A782-C280DBBBAB1D}"/>
              </a:ext>
            </a:extLst>
          </p:cNvPr>
          <p:cNvGrpSpPr/>
          <p:nvPr/>
        </p:nvGrpSpPr>
        <p:grpSpPr>
          <a:xfrm>
            <a:off x="2105726" y="1258331"/>
            <a:ext cx="4932548" cy="3004450"/>
            <a:chOff x="2105726" y="1258331"/>
            <a:chExt cx="4932548" cy="3004450"/>
          </a:xfrm>
        </p:grpSpPr>
        <p:sp>
          <p:nvSpPr>
            <p:cNvPr id="5" name="箭號: 迴轉箭號 4">
              <a:extLst>
                <a:ext uri="{FF2B5EF4-FFF2-40B4-BE49-F238E27FC236}">
                  <a16:creationId xmlns:a16="http://schemas.microsoft.com/office/drawing/2014/main" id="{8F9A888D-4C1A-4549-AACF-9DDA1A189741}"/>
                </a:ext>
              </a:extLst>
            </p:cNvPr>
            <p:cNvSpPr/>
            <p:nvPr/>
          </p:nvSpPr>
          <p:spPr>
            <a:xfrm>
              <a:off x="3605276" y="1630419"/>
              <a:ext cx="2790901" cy="478375"/>
            </a:xfrm>
            <a:prstGeom prst="uturnArrow">
              <a:avLst>
                <a:gd name="adj1" fmla="val 9248"/>
                <a:gd name="adj2" fmla="val 9461"/>
                <a:gd name="adj3" fmla="val 14601"/>
                <a:gd name="adj4" fmla="val 38760"/>
                <a:gd name="adj5" fmla="val 85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C16AC0C-01C8-47E4-A65F-26BC6373C92E}"/>
                </a:ext>
              </a:extLst>
            </p:cNvPr>
            <p:cNvGrpSpPr/>
            <p:nvPr/>
          </p:nvGrpSpPr>
          <p:grpSpPr>
            <a:xfrm>
              <a:off x="2105726" y="1258331"/>
              <a:ext cx="2098957" cy="2555142"/>
              <a:chOff x="4499992" y="1491630"/>
              <a:chExt cx="1440160" cy="1753163"/>
            </a:xfrm>
          </p:grpSpPr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D1B5FA20-6A2B-4F20-9EBB-34292689F2D0}"/>
                  </a:ext>
                </a:extLst>
              </p:cNvPr>
              <p:cNvGrpSpPr/>
              <p:nvPr/>
            </p:nvGrpSpPr>
            <p:grpSpPr>
              <a:xfrm>
                <a:off x="4499992" y="1804633"/>
                <a:ext cx="1440160" cy="1440160"/>
                <a:chOff x="1835696" y="1995686"/>
                <a:chExt cx="1440160" cy="1440160"/>
              </a:xfrm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BC8A526F-2CEA-4C39-BE1F-11B34D4E75B7}"/>
                    </a:ext>
                  </a:extLst>
                </p:cNvPr>
                <p:cNvSpPr/>
                <p:nvPr/>
              </p:nvSpPr>
              <p:spPr>
                <a:xfrm>
                  <a:off x="1835696" y="1995686"/>
                  <a:ext cx="1440000" cy="144000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27CF9A0A-0439-4E81-95B5-CC4F1E096549}"/>
                    </a:ext>
                  </a:extLst>
                </p:cNvPr>
                <p:cNvCxnSpPr/>
                <p:nvPr/>
              </p:nvCxnSpPr>
              <p:spPr>
                <a:xfrm>
                  <a:off x="1835696" y="206769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>
                  <a:extLst>
                    <a:ext uri="{FF2B5EF4-FFF2-40B4-BE49-F238E27FC236}">
                      <a16:creationId xmlns:a16="http://schemas.microsoft.com/office/drawing/2014/main" id="{11EFD556-AA6E-4000-9AA4-995B41AAEFD4}"/>
                    </a:ext>
                  </a:extLst>
                </p:cNvPr>
                <p:cNvCxnSpPr/>
                <p:nvPr/>
              </p:nvCxnSpPr>
              <p:spPr>
                <a:xfrm>
                  <a:off x="1835696" y="213970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03894F24-0C95-4F74-A819-B85CF7A90E9E}"/>
                    </a:ext>
                  </a:extLst>
                </p:cNvPr>
                <p:cNvCxnSpPr/>
                <p:nvPr/>
              </p:nvCxnSpPr>
              <p:spPr>
                <a:xfrm>
                  <a:off x="1835696" y="221171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>
                  <a:extLst>
                    <a:ext uri="{FF2B5EF4-FFF2-40B4-BE49-F238E27FC236}">
                      <a16:creationId xmlns:a16="http://schemas.microsoft.com/office/drawing/2014/main" id="{ACBB96FB-891F-4C19-96EC-94F61761B64E}"/>
                    </a:ext>
                  </a:extLst>
                </p:cNvPr>
                <p:cNvCxnSpPr/>
                <p:nvPr/>
              </p:nvCxnSpPr>
              <p:spPr>
                <a:xfrm>
                  <a:off x="1835696" y="228371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D131CAA9-8D40-4360-89E6-3A3D484B8814}"/>
                    </a:ext>
                  </a:extLst>
                </p:cNvPr>
                <p:cNvCxnSpPr/>
                <p:nvPr/>
              </p:nvCxnSpPr>
              <p:spPr>
                <a:xfrm>
                  <a:off x="1835696" y="235572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2C92E0BA-EFAA-49F8-91A7-4389716B105D}"/>
                    </a:ext>
                  </a:extLst>
                </p:cNvPr>
                <p:cNvCxnSpPr/>
                <p:nvPr/>
              </p:nvCxnSpPr>
              <p:spPr>
                <a:xfrm>
                  <a:off x="1835696" y="242773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917B1446-D5E0-4198-B21A-F74F2F405DDD}"/>
                    </a:ext>
                  </a:extLst>
                </p:cNvPr>
                <p:cNvCxnSpPr/>
                <p:nvPr/>
              </p:nvCxnSpPr>
              <p:spPr>
                <a:xfrm>
                  <a:off x="1835696" y="249974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19770D27-F1D6-405E-9311-F9FFDFFC3009}"/>
                    </a:ext>
                  </a:extLst>
                </p:cNvPr>
                <p:cNvCxnSpPr/>
                <p:nvPr/>
              </p:nvCxnSpPr>
              <p:spPr>
                <a:xfrm>
                  <a:off x="1835696" y="257175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27E8DFC4-A757-43C6-9BFF-A15C78FDF64F}"/>
                    </a:ext>
                  </a:extLst>
                </p:cNvPr>
                <p:cNvCxnSpPr/>
                <p:nvPr/>
              </p:nvCxnSpPr>
              <p:spPr>
                <a:xfrm>
                  <a:off x="1835696" y="264375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接點 65">
                  <a:extLst>
                    <a:ext uri="{FF2B5EF4-FFF2-40B4-BE49-F238E27FC236}">
                      <a16:creationId xmlns:a16="http://schemas.microsoft.com/office/drawing/2014/main" id="{E639FCC0-9101-4BBA-9927-F12FB55CE558}"/>
                    </a:ext>
                  </a:extLst>
                </p:cNvPr>
                <p:cNvCxnSpPr/>
                <p:nvPr/>
              </p:nvCxnSpPr>
              <p:spPr>
                <a:xfrm>
                  <a:off x="1835696" y="271576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接點 66">
                  <a:extLst>
                    <a:ext uri="{FF2B5EF4-FFF2-40B4-BE49-F238E27FC236}">
                      <a16:creationId xmlns:a16="http://schemas.microsoft.com/office/drawing/2014/main" id="{B65DDC42-6851-497F-87FE-628A18B3D9ED}"/>
                    </a:ext>
                  </a:extLst>
                </p:cNvPr>
                <p:cNvCxnSpPr/>
                <p:nvPr/>
              </p:nvCxnSpPr>
              <p:spPr>
                <a:xfrm>
                  <a:off x="1835696" y="278777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接點 67">
                  <a:extLst>
                    <a:ext uri="{FF2B5EF4-FFF2-40B4-BE49-F238E27FC236}">
                      <a16:creationId xmlns:a16="http://schemas.microsoft.com/office/drawing/2014/main" id="{CA5A805F-4928-442C-A2B6-BAECDD4E9FE5}"/>
                    </a:ext>
                  </a:extLst>
                </p:cNvPr>
                <p:cNvCxnSpPr/>
                <p:nvPr/>
              </p:nvCxnSpPr>
              <p:spPr>
                <a:xfrm>
                  <a:off x="1835696" y="285978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>
                  <a:extLst>
                    <a:ext uri="{FF2B5EF4-FFF2-40B4-BE49-F238E27FC236}">
                      <a16:creationId xmlns:a16="http://schemas.microsoft.com/office/drawing/2014/main" id="{8810DBAA-DCE0-4E69-9A0C-461E2A4FA947}"/>
                    </a:ext>
                  </a:extLst>
                </p:cNvPr>
                <p:cNvCxnSpPr/>
                <p:nvPr/>
              </p:nvCxnSpPr>
              <p:spPr>
                <a:xfrm>
                  <a:off x="1835696" y="293179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接點 69">
                  <a:extLst>
                    <a:ext uri="{FF2B5EF4-FFF2-40B4-BE49-F238E27FC236}">
                      <a16:creationId xmlns:a16="http://schemas.microsoft.com/office/drawing/2014/main" id="{D9958040-847A-40D7-BC78-ED3EAF9C1285}"/>
                    </a:ext>
                  </a:extLst>
                </p:cNvPr>
                <p:cNvCxnSpPr/>
                <p:nvPr/>
              </p:nvCxnSpPr>
              <p:spPr>
                <a:xfrm>
                  <a:off x="1835696" y="300379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接點 70">
                  <a:extLst>
                    <a:ext uri="{FF2B5EF4-FFF2-40B4-BE49-F238E27FC236}">
                      <a16:creationId xmlns:a16="http://schemas.microsoft.com/office/drawing/2014/main" id="{C4304D1C-233D-40DD-B1B5-B048BD0BB3A4}"/>
                    </a:ext>
                  </a:extLst>
                </p:cNvPr>
                <p:cNvCxnSpPr/>
                <p:nvPr/>
              </p:nvCxnSpPr>
              <p:spPr>
                <a:xfrm>
                  <a:off x="1835696" y="307580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接點 71">
                  <a:extLst>
                    <a:ext uri="{FF2B5EF4-FFF2-40B4-BE49-F238E27FC236}">
                      <a16:creationId xmlns:a16="http://schemas.microsoft.com/office/drawing/2014/main" id="{0BA21D52-9F5F-4870-BE2E-E0322D0E7FD5}"/>
                    </a:ext>
                  </a:extLst>
                </p:cNvPr>
                <p:cNvCxnSpPr/>
                <p:nvPr/>
              </p:nvCxnSpPr>
              <p:spPr>
                <a:xfrm>
                  <a:off x="1835696" y="314781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接點 72">
                  <a:extLst>
                    <a:ext uri="{FF2B5EF4-FFF2-40B4-BE49-F238E27FC236}">
                      <a16:creationId xmlns:a16="http://schemas.microsoft.com/office/drawing/2014/main" id="{DA5B4B01-B222-4855-BC0E-A1BA6649105F}"/>
                    </a:ext>
                  </a:extLst>
                </p:cNvPr>
                <p:cNvCxnSpPr/>
                <p:nvPr/>
              </p:nvCxnSpPr>
              <p:spPr>
                <a:xfrm>
                  <a:off x="1835696" y="321982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 73">
                  <a:extLst>
                    <a:ext uri="{FF2B5EF4-FFF2-40B4-BE49-F238E27FC236}">
                      <a16:creationId xmlns:a16="http://schemas.microsoft.com/office/drawing/2014/main" id="{AC175501-01A7-482D-94DA-92BBC738B449}"/>
                    </a:ext>
                  </a:extLst>
                </p:cNvPr>
                <p:cNvCxnSpPr/>
                <p:nvPr/>
              </p:nvCxnSpPr>
              <p:spPr>
                <a:xfrm>
                  <a:off x="1835696" y="329183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接點 74">
                  <a:extLst>
                    <a:ext uri="{FF2B5EF4-FFF2-40B4-BE49-F238E27FC236}">
                      <a16:creationId xmlns:a16="http://schemas.microsoft.com/office/drawing/2014/main" id="{51FAAC8A-0F91-4D96-8892-F49461EF017C}"/>
                    </a:ext>
                  </a:extLst>
                </p:cNvPr>
                <p:cNvCxnSpPr/>
                <p:nvPr/>
              </p:nvCxnSpPr>
              <p:spPr>
                <a:xfrm>
                  <a:off x="1835696" y="336383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2909CF7E-5E0C-4E5D-A667-183DD8F7BF70}"/>
                    </a:ext>
                  </a:extLst>
                </p:cNvPr>
                <p:cNvCxnSpPr/>
                <p:nvPr/>
              </p:nvCxnSpPr>
              <p:spPr>
                <a:xfrm>
                  <a:off x="190770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接點 76">
                  <a:extLst>
                    <a:ext uri="{FF2B5EF4-FFF2-40B4-BE49-F238E27FC236}">
                      <a16:creationId xmlns:a16="http://schemas.microsoft.com/office/drawing/2014/main" id="{CF23CD37-3C7A-40B4-9CD3-F2A98DE96251}"/>
                    </a:ext>
                  </a:extLst>
                </p:cNvPr>
                <p:cNvCxnSpPr/>
                <p:nvPr/>
              </p:nvCxnSpPr>
              <p:spPr>
                <a:xfrm>
                  <a:off x="197971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接點 77">
                  <a:extLst>
                    <a:ext uri="{FF2B5EF4-FFF2-40B4-BE49-F238E27FC236}">
                      <a16:creationId xmlns:a16="http://schemas.microsoft.com/office/drawing/2014/main" id="{BD7A7B1B-B0D8-4216-97C6-228AE7BDC4CE}"/>
                    </a:ext>
                  </a:extLst>
                </p:cNvPr>
                <p:cNvCxnSpPr/>
                <p:nvPr/>
              </p:nvCxnSpPr>
              <p:spPr>
                <a:xfrm>
                  <a:off x="205172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接點 78">
                  <a:extLst>
                    <a:ext uri="{FF2B5EF4-FFF2-40B4-BE49-F238E27FC236}">
                      <a16:creationId xmlns:a16="http://schemas.microsoft.com/office/drawing/2014/main" id="{B8DB94CF-6300-41DA-B1CB-BFD0C8FA369C}"/>
                    </a:ext>
                  </a:extLst>
                </p:cNvPr>
                <p:cNvCxnSpPr/>
                <p:nvPr/>
              </p:nvCxnSpPr>
              <p:spPr>
                <a:xfrm>
                  <a:off x="212372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接點 79">
                  <a:extLst>
                    <a:ext uri="{FF2B5EF4-FFF2-40B4-BE49-F238E27FC236}">
                      <a16:creationId xmlns:a16="http://schemas.microsoft.com/office/drawing/2014/main" id="{8800989E-A637-4E18-A065-2F276CD01D6A}"/>
                    </a:ext>
                  </a:extLst>
                </p:cNvPr>
                <p:cNvCxnSpPr/>
                <p:nvPr/>
              </p:nvCxnSpPr>
              <p:spPr>
                <a:xfrm>
                  <a:off x="219573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接點 80">
                  <a:extLst>
                    <a:ext uri="{FF2B5EF4-FFF2-40B4-BE49-F238E27FC236}">
                      <a16:creationId xmlns:a16="http://schemas.microsoft.com/office/drawing/2014/main" id="{C06AEA58-01CE-4154-8028-BE2A0EEE782C}"/>
                    </a:ext>
                  </a:extLst>
                </p:cNvPr>
                <p:cNvCxnSpPr/>
                <p:nvPr/>
              </p:nvCxnSpPr>
              <p:spPr>
                <a:xfrm>
                  <a:off x="226774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3F492C22-04DA-4A65-AAFF-2D581B0A2DB0}"/>
                    </a:ext>
                  </a:extLst>
                </p:cNvPr>
                <p:cNvCxnSpPr/>
                <p:nvPr/>
              </p:nvCxnSpPr>
              <p:spPr>
                <a:xfrm>
                  <a:off x="233975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接點 82">
                  <a:extLst>
                    <a:ext uri="{FF2B5EF4-FFF2-40B4-BE49-F238E27FC236}">
                      <a16:creationId xmlns:a16="http://schemas.microsoft.com/office/drawing/2014/main" id="{8BF48222-8085-4FB8-9C56-37097E81F07B}"/>
                    </a:ext>
                  </a:extLst>
                </p:cNvPr>
                <p:cNvCxnSpPr/>
                <p:nvPr/>
              </p:nvCxnSpPr>
              <p:spPr>
                <a:xfrm>
                  <a:off x="241176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接點 83">
                  <a:extLst>
                    <a:ext uri="{FF2B5EF4-FFF2-40B4-BE49-F238E27FC236}">
                      <a16:creationId xmlns:a16="http://schemas.microsoft.com/office/drawing/2014/main" id="{01CC515E-9393-42AB-B468-18CEBE2FA6DA}"/>
                    </a:ext>
                  </a:extLst>
                </p:cNvPr>
                <p:cNvCxnSpPr/>
                <p:nvPr/>
              </p:nvCxnSpPr>
              <p:spPr>
                <a:xfrm>
                  <a:off x="248376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接點 84">
                  <a:extLst>
                    <a:ext uri="{FF2B5EF4-FFF2-40B4-BE49-F238E27FC236}">
                      <a16:creationId xmlns:a16="http://schemas.microsoft.com/office/drawing/2014/main" id="{6C497CD9-233B-4442-816E-8A2C28433287}"/>
                    </a:ext>
                  </a:extLst>
                </p:cNvPr>
                <p:cNvCxnSpPr/>
                <p:nvPr/>
              </p:nvCxnSpPr>
              <p:spPr>
                <a:xfrm>
                  <a:off x="255577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接點 85">
                  <a:extLst>
                    <a:ext uri="{FF2B5EF4-FFF2-40B4-BE49-F238E27FC236}">
                      <a16:creationId xmlns:a16="http://schemas.microsoft.com/office/drawing/2014/main" id="{44F3B4D6-C243-4F64-9D4B-05702E3CA7BE}"/>
                    </a:ext>
                  </a:extLst>
                </p:cNvPr>
                <p:cNvCxnSpPr/>
                <p:nvPr/>
              </p:nvCxnSpPr>
              <p:spPr>
                <a:xfrm>
                  <a:off x="262778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3FFF5989-3EE2-4D46-BA71-71E1EB6E3749}"/>
                    </a:ext>
                  </a:extLst>
                </p:cNvPr>
                <p:cNvCxnSpPr/>
                <p:nvPr/>
              </p:nvCxnSpPr>
              <p:spPr>
                <a:xfrm>
                  <a:off x="2699792" y="199584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接點 87">
                  <a:extLst>
                    <a:ext uri="{FF2B5EF4-FFF2-40B4-BE49-F238E27FC236}">
                      <a16:creationId xmlns:a16="http://schemas.microsoft.com/office/drawing/2014/main" id="{69871149-AF86-4A47-853F-3923F9193166}"/>
                    </a:ext>
                  </a:extLst>
                </p:cNvPr>
                <p:cNvCxnSpPr/>
                <p:nvPr/>
              </p:nvCxnSpPr>
              <p:spPr>
                <a:xfrm>
                  <a:off x="277180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接點 88">
                  <a:extLst>
                    <a:ext uri="{FF2B5EF4-FFF2-40B4-BE49-F238E27FC236}">
                      <a16:creationId xmlns:a16="http://schemas.microsoft.com/office/drawing/2014/main" id="{74F63F48-F097-4FC5-ACE1-FD3310D83262}"/>
                    </a:ext>
                  </a:extLst>
                </p:cNvPr>
                <p:cNvCxnSpPr/>
                <p:nvPr/>
              </p:nvCxnSpPr>
              <p:spPr>
                <a:xfrm>
                  <a:off x="284380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接點 89">
                  <a:extLst>
                    <a:ext uri="{FF2B5EF4-FFF2-40B4-BE49-F238E27FC236}">
                      <a16:creationId xmlns:a16="http://schemas.microsoft.com/office/drawing/2014/main" id="{E81E6F6E-7ACA-460D-81C0-DEA41435A018}"/>
                    </a:ext>
                  </a:extLst>
                </p:cNvPr>
                <p:cNvCxnSpPr/>
                <p:nvPr/>
              </p:nvCxnSpPr>
              <p:spPr>
                <a:xfrm>
                  <a:off x="291581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接點 90">
                  <a:extLst>
                    <a:ext uri="{FF2B5EF4-FFF2-40B4-BE49-F238E27FC236}">
                      <a16:creationId xmlns:a16="http://schemas.microsoft.com/office/drawing/2014/main" id="{762D6BDA-8150-49E7-851B-FF6B96843703}"/>
                    </a:ext>
                  </a:extLst>
                </p:cNvPr>
                <p:cNvCxnSpPr/>
                <p:nvPr/>
              </p:nvCxnSpPr>
              <p:spPr>
                <a:xfrm>
                  <a:off x="298782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接點 91">
                  <a:extLst>
                    <a:ext uri="{FF2B5EF4-FFF2-40B4-BE49-F238E27FC236}">
                      <a16:creationId xmlns:a16="http://schemas.microsoft.com/office/drawing/2014/main" id="{8132EEA1-325F-415D-8D9D-CB092AC259AD}"/>
                    </a:ext>
                  </a:extLst>
                </p:cNvPr>
                <p:cNvCxnSpPr/>
                <p:nvPr/>
              </p:nvCxnSpPr>
              <p:spPr>
                <a:xfrm>
                  <a:off x="305983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>
                  <a:extLst>
                    <a:ext uri="{FF2B5EF4-FFF2-40B4-BE49-F238E27FC236}">
                      <a16:creationId xmlns:a16="http://schemas.microsoft.com/office/drawing/2014/main" id="{742357A8-22CE-4C71-8546-64A80D59BDAA}"/>
                    </a:ext>
                  </a:extLst>
                </p:cNvPr>
                <p:cNvCxnSpPr/>
                <p:nvPr/>
              </p:nvCxnSpPr>
              <p:spPr>
                <a:xfrm>
                  <a:off x="313184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接點 93">
                  <a:extLst>
                    <a:ext uri="{FF2B5EF4-FFF2-40B4-BE49-F238E27FC236}">
                      <a16:creationId xmlns:a16="http://schemas.microsoft.com/office/drawing/2014/main" id="{488B54EB-B394-495F-9D92-4A0646B6FEA3}"/>
                    </a:ext>
                  </a:extLst>
                </p:cNvPr>
                <p:cNvCxnSpPr/>
                <p:nvPr/>
              </p:nvCxnSpPr>
              <p:spPr>
                <a:xfrm>
                  <a:off x="320384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CFE9455-B89C-42D4-BB46-831EEF1B5230}"/>
                  </a:ext>
                </a:extLst>
              </p:cNvPr>
              <p:cNvSpPr/>
              <p:nvPr/>
            </p:nvSpPr>
            <p:spPr>
              <a:xfrm>
                <a:off x="5505869" y="2092673"/>
                <a:ext cx="72000" cy="72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EF816846-91E1-411E-8924-0394E0FDB83B}"/>
                      </a:ext>
                    </a:extLst>
                  </p:cNvPr>
                  <p:cNvSpPr txBox="1"/>
                  <p:nvPr/>
                </p:nvSpPr>
                <p:spPr>
                  <a:xfrm>
                    <a:off x="4873738" y="1491630"/>
                    <a:ext cx="68961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原影像</m:t>
                          </m:r>
                        </m:oMath>
                      </m:oMathPara>
                    </a14:m>
                    <a:endParaRPr lang="zh-TW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4" name="文字方塊 143">
                    <a:extLst>
                      <a:ext uri="{FF2B5EF4-FFF2-40B4-BE49-F238E27FC236}">
                        <a16:creationId xmlns:a16="http://schemas.microsoft.com/office/drawing/2014/main" id="{86F29DE3-FACC-4A34-9DF4-568AEA9E3C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738" y="1491630"/>
                    <a:ext cx="68961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BDCBFFF7-74DA-442F-A22D-6FD233256028}"/>
                </a:ext>
              </a:extLst>
            </p:cNvPr>
            <p:cNvGrpSpPr/>
            <p:nvPr/>
          </p:nvGrpSpPr>
          <p:grpSpPr>
            <a:xfrm>
              <a:off x="4939317" y="1260984"/>
              <a:ext cx="2098957" cy="2552489"/>
              <a:chOff x="6444208" y="1493450"/>
              <a:chExt cx="1440160" cy="1751343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110B315B-9732-4615-8560-106AC5F661B2}"/>
                  </a:ext>
                </a:extLst>
              </p:cNvPr>
              <p:cNvGrpSpPr/>
              <p:nvPr/>
            </p:nvGrpSpPr>
            <p:grpSpPr>
              <a:xfrm rot="21000000">
                <a:off x="6444208" y="1804633"/>
                <a:ext cx="1440160" cy="1440160"/>
                <a:chOff x="1835696" y="1995686"/>
                <a:chExt cx="1440160" cy="1440160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50EDDF3-37F5-4D30-9EA9-1FAC7F36C2D6}"/>
                    </a:ext>
                  </a:extLst>
                </p:cNvPr>
                <p:cNvSpPr/>
                <p:nvPr/>
              </p:nvSpPr>
              <p:spPr>
                <a:xfrm>
                  <a:off x="1835696" y="1995686"/>
                  <a:ext cx="1440000" cy="144000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" name="直線接點 12">
                  <a:extLst>
                    <a:ext uri="{FF2B5EF4-FFF2-40B4-BE49-F238E27FC236}">
                      <a16:creationId xmlns:a16="http://schemas.microsoft.com/office/drawing/2014/main" id="{FEE34959-2979-421B-BA39-EC6BBBE6D953}"/>
                    </a:ext>
                  </a:extLst>
                </p:cNvPr>
                <p:cNvCxnSpPr/>
                <p:nvPr/>
              </p:nvCxnSpPr>
              <p:spPr>
                <a:xfrm>
                  <a:off x="1835696" y="206769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5767030-F2EA-418F-8684-AB833F013885}"/>
                    </a:ext>
                  </a:extLst>
                </p:cNvPr>
                <p:cNvCxnSpPr/>
                <p:nvPr/>
              </p:nvCxnSpPr>
              <p:spPr>
                <a:xfrm>
                  <a:off x="1835696" y="213970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30794AEA-E14E-472B-A124-04913394363A}"/>
                    </a:ext>
                  </a:extLst>
                </p:cNvPr>
                <p:cNvCxnSpPr/>
                <p:nvPr/>
              </p:nvCxnSpPr>
              <p:spPr>
                <a:xfrm>
                  <a:off x="1835696" y="221171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117326FA-DC19-4762-845F-20DE1AAB7814}"/>
                    </a:ext>
                  </a:extLst>
                </p:cNvPr>
                <p:cNvCxnSpPr/>
                <p:nvPr/>
              </p:nvCxnSpPr>
              <p:spPr>
                <a:xfrm>
                  <a:off x="1835696" y="228371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671ABB30-85C3-4CE8-83A8-A138BB555948}"/>
                    </a:ext>
                  </a:extLst>
                </p:cNvPr>
                <p:cNvCxnSpPr/>
                <p:nvPr/>
              </p:nvCxnSpPr>
              <p:spPr>
                <a:xfrm>
                  <a:off x="1835696" y="235572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>
                  <a:extLst>
                    <a:ext uri="{FF2B5EF4-FFF2-40B4-BE49-F238E27FC236}">
                      <a16:creationId xmlns:a16="http://schemas.microsoft.com/office/drawing/2014/main" id="{5BBA4536-7CB4-46B8-94F4-0E26CAB0707A}"/>
                    </a:ext>
                  </a:extLst>
                </p:cNvPr>
                <p:cNvCxnSpPr/>
                <p:nvPr/>
              </p:nvCxnSpPr>
              <p:spPr>
                <a:xfrm>
                  <a:off x="1835696" y="242773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B72B47E0-6771-41F9-81E8-EBE57BE7882D}"/>
                    </a:ext>
                  </a:extLst>
                </p:cNvPr>
                <p:cNvCxnSpPr/>
                <p:nvPr/>
              </p:nvCxnSpPr>
              <p:spPr>
                <a:xfrm>
                  <a:off x="1835696" y="249974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C93A4DDD-294F-4912-B331-7DACCDE61485}"/>
                    </a:ext>
                  </a:extLst>
                </p:cNvPr>
                <p:cNvCxnSpPr/>
                <p:nvPr/>
              </p:nvCxnSpPr>
              <p:spPr>
                <a:xfrm>
                  <a:off x="1835696" y="257175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37835751-2F0E-4B4A-AF7B-1B12AB838524}"/>
                    </a:ext>
                  </a:extLst>
                </p:cNvPr>
                <p:cNvCxnSpPr/>
                <p:nvPr/>
              </p:nvCxnSpPr>
              <p:spPr>
                <a:xfrm>
                  <a:off x="1835696" y="264375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3D6733B1-49AC-4610-87A6-31CCA1D3B688}"/>
                    </a:ext>
                  </a:extLst>
                </p:cNvPr>
                <p:cNvCxnSpPr/>
                <p:nvPr/>
              </p:nvCxnSpPr>
              <p:spPr>
                <a:xfrm>
                  <a:off x="1835696" y="271576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8D5DBE6A-0E2C-4C11-924B-619C1AF6F545}"/>
                    </a:ext>
                  </a:extLst>
                </p:cNvPr>
                <p:cNvCxnSpPr/>
                <p:nvPr/>
              </p:nvCxnSpPr>
              <p:spPr>
                <a:xfrm>
                  <a:off x="1835696" y="278777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C50F6909-793E-4F94-824B-4FC2CEADD7BE}"/>
                    </a:ext>
                  </a:extLst>
                </p:cNvPr>
                <p:cNvCxnSpPr/>
                <p:nvPr/>
              </p:nvCxnSpPr>
              <p:spPr>
                <a:xfrm>
                  <a:off x="1835696" y="285978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6151316E-707F-4274-8D58-4848F67466B6}"/>
                    </a:ext>
                  </a:extLst>
                </p:cNvPr>
                <p:cNvCxnSpPr/>
                <p:nvPr/>
              </p:nvCxnSpPr>
              <p:spPr>
                <a:xfrm>
                  <a:off x="1835696" y="293179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EB495FE8-ED84-4B98-98A5-BC6530344A37}"/>
                    </a:ext>
                  </a:extLst>
                </p:cNvPr>
                <p:cNvCxnSpPr/>
                <p:nvPr/>
              </p:nvCxnSpPr>
              <p:spPr>
                <a:xfrm>
                  <a:off x="1835696" y="300379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468C9908-162D-48DE-B881-2CE8295FEEF5}"/>
                    </a:ext>
                  </a:extLst>
                </p:cNvPr>
                <p:cNvCxnSpPr/>
                <p:nvPr/>
              </p:nvCxnSpPr>
              <p:spPr>
                <a:xfrm>
                  <a:off x="1835696" y="307580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09889CDE-046B-4C80-AF9D-9DD8EDF7743B}"/>
                    </a:ext>
                  </a:extLst>
                </p:cNvPr>
                <p:cNvCxnSpPr/>
                <p:nvPr/>
              </p:nvCxnSpPr>
              <p:spPr>
                <a:xfrm>
                  <a:off x="1835696" y="314781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>
                  <a:extLst>
                    <a:ext uri="{FF2B5EF4-FFF2-40B4-BE49-F238E27FC236}">
                      <a16:creationId xmlns:a16="http://schemas.microsoft.com/office/drawing/2014/main" id="{6B4B787B-79EE-466F-B83B-560EA9EB1BCC}"/>
                    </a:ext>
                  </a:extLst>
                </p:cNvPr>
                <p:cNvCxnSpPr/>
                <p:nvPr/>
              </p:nvCxnSpPr>
              <p:spPr>
                <a:xfrm>
                  <a:off x="1835696" y="321982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>
                  <a:extLst>
                    <a:ext uri="{FF2B5EF4-FFF2-40B4-BE49-F238E27FC236}">
                      <a16:creationId xmlns:a16="http://schemas.microsoft.com/office/drawing/2014/main" id="{8AAEB475-6D9B-40C8-91C9-D56BF6D31C93}"/>
                    </a:ext>
                  </a:extLst>
                </p:cNvPr>
                <p:cNvCxnSpPr/>
                <p:nvPr/>
              </p:nvCxnSpPr>
              <p:spPr>
                <a:xfrm>
                  <a:off x="1835696" y="329183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>
                  <a:extLst>
                    <a:ext uri="{FF2B5EF4-FFF2-40B4-BE49-F238E27FC236}">
                      <a16:creationId xmlns:a16="http://schemas.microsoft.com/office/drawing/2014/main" id="{153CF7DC-D05C-4A58-B42A-352FFF9B8053}"/>
                    </a:ext>
                  </a:extLst>
                </p:cNvPr>
                <p:cNvCxnSpPr/>
                <p:nvPr/>
              </p:nvCxnSpPr>
              <p:spPr>
                <a:xfrm>
                  <a:off x="1835696" y="336383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8B775BFC-E798-4552-A83F-7FCDC9309377}"/>
                    </a:ext>
                  </a:extLst>
                </p:cNvPr>
                <p:cNvCxnSpPr/>
                <p:nvPr/>
              </p:nvCxnSpPr>
              <p:spPr>
                <a:xfrm>
                  <a:off x="190770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A822A3F5-2EF7-4AFB-ACBC-B1F58E2C3060}"/>
                    </a:ext>
                  </a:extLst>
                </p:cNvPr>
                <p:cNvCxnSpPr/>
                <p:nvPr/>
              </p:nvCxnSpPr>
              <p:spPr>
                <a:xfrm>
                  <a:off x="197971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CE120F7E-B437-4FED-8AA9-0DB1FF6A39F1}"/>
                    </a:ext>
                  </a:extLst>
                </p:cNvPr>
                <p:cNvCxnSpPr/>
                <p:nvPr/>
              </p:nvCxnSpPr>
              <p:spPr>
                <a:xfrm>
                  <a:off x="205172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36F75275-AFE3-4A7A-B033-3EA89AEC91CC}"/>
                    </a:ext>
                  </a:extLst>
                </p:cNvPr>
                <p:cNvCxnSpPr/>
                <p:nvPr/>
              </p:nvCxnSpPr>
              <p:spPr>
                <a:xfrm>
                  <a:off x="212372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DE26AA80-33AA-46F9-847F-A7D2CDFA3520}"/>
                    </a:ext>
                  </a:extLst>
                </p:cNvPr>
                <p:cNvCxnSpPr/>
                <p:nvPr/>
              </p:nvCxnSpPr>
              <p:spPr>
                <a:xfrm>
                  <a:off x="219573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CF0DDAAD-AF49-473B-9107-EE81B8E3EAF6}"/>
                    </a:ext>
                  </a:extLst>
                </p:cNvPr>
                <p:cNvCxnSpPr/>
                <p:nvPr/>
              </p:nvCxnSpPr>
              <p:spPr>
                <a:xfrm>
                  <a:off x="226774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0D3BC729-0EE0-412B-976F-6B38D4254F51}"/>
                    </a:ext>
                  </a:extLst>
                </p:cNvPr>
                <p:cNvCxnSpPr/>
                <p:nvPr/>
              </p:nvCxnSpPr>
              <p:spPr>
                <a:xfrm>
                  <a:off x="233975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C02A23D6-A7F9-4F8A-BD51-69C6DB9C93A3}"/>
                    </a:ext>
                  </a:extLst>
                </p:cNvPr>
                <p:cNvCxnSpPr/>
                <p:nvPr/>
              </p:nvCxnSpPr>
              <p:spPr>
                <a:xfrm>
                  <a:off x="241176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5332801E-39BC-4AF7-B7E8-D7CFE4ABA836}"/>
                    </a:ext>
                  </a:extLst>
                </p:cNvPr>
                <p:cNvCxnSpPr/>
                <p:nvPr/>
              </p:nvCxnSpPr>
              <p:spPr>
                <a:xfrm>
                  <a:off x="248376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8902FCE1-31D3-4990-A0FC-328917D781B8}"/>
                    </a:ext>
                  </a:extLst>
                </p:cNvPr>
                <p:cNvCxnSpPr/>
                <p:nvPr/>
              </p:nvCxnSpPr>
              <p:spPr>
                <a:xfrm>
                  <a:off x="255577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5F070356-F78A-459C-A6AD-BB7943C1EE35}"/>
                    </a:ext>
                  </a:extLst>
                </p:cNvPr>
                <p:cNvCxnSpPr/>
                <p:nvPr/>
              </p:nvCxnSpPr>
              <p:spPr>
                <a:xfrm>
                  <a:off x="262778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>
                  <a:extLst>
                    <a:ext uri="{FF2B5EF4-FFF2-40B4-BE49-F238E27FC236}">
                      <a16:creationId xmlns:a16="http://schemas.microsoft.com/office/drawing/2014/main" id="{F305059F-6ABF-4084-9ED3-7D5A4AF7755C}"/>
                    </a:ext>
                  </a:extLst>
                </p:cNvPr>
                <p:cNvCxnSpPr/>
                <p:nvPr/>
              </p:nvCxnSpPr>
              <p:spPr>
                <a:xfrm>
                  <a:off x="2699792" y="199584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33EE7DCC-1BD8-4BCB-AD0E-A9CE17B5A685}"/>
                    </a:ext>
                  </a:extLst>
                </p:cNvPr>
                <p:cNvCxnSpPr/>
                <p:nvPr/>
              </p:nvCxnSpPr>
              <p:spPr>
                <a:xfrm>
                  <a:off x="277180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FA89537A-2A77-4F1A-850D-967E603884B3}"/>
                    </a:ext>
                  </a:extLst>
                </p:cNvPr>
                <p:cNvCxnSpPr/>
                <p:nvPr/>
              </p:nvCxnSpPr>
              <p:spPr>
                <a:xfrm>
                  <a:off x="284380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6B3B0E7F-F7FE-4374-BF4D-5D5EE05D43F4}"/>
                    </a:ext>
                  </a:extLst>
                </p:cNvPr>
                <p:cNvCxnSpPr/>
                <p:nvPr/>
              </p:nvCxnSpPr>
              <p:spPr>
                <a:xfrm>
                  <a:off x="291581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0F278DC-9B49-4587-A947-E5EE01045835}"/>
                    </a:ext>
                  </a:extLst>
                </p:cNvPr>
                <p:cNvCxnSpPr/>
                <p:nvPr/>
              </p:nvCxnSpPr>
              <p:spPr>
                <a:xfrm>
                  <a:off x="298782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>
                  <a:extLst>
                    <a:ext uri="{FF2B5EF4-FFF2-40B4-BE49-F238E27FC236}">
                      <a16:creationId xmlns:a16="http://schemas.microsoft.com/office/drawing/2014/main" id="{BD81BBC3-4D19-4469-8C4B-6B49C468BA8F}"/>
                    </a:ext>
                  </a:extLst>
                </p:cNvPr>
                <p:cNvCxnSpPr/>
                <p:nvPr/>
              </p:nvCxnSpPr>
              <p:spPr>
                <a:xfrm>
                  <a:off x="305983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接點 49">
                  <a:extLst>
                    <a:ext uri="{FF2B5EF4-FFF2-40B4-BE49-F238E27FC236}">
                      <a16:creationId xmlns:a16="http://schemas.microsoft.com/office/drawing/2014/main" id="{FAE2BAAD-C316-4CFD-A3FD-9DD853051864}"/>
                    </a:ext>
                  </a:extLst>
                </p:cNvPr>
                <p:cNvCxnSpPr/>
                <p:nvPr/>
              </p:nvCxnSpPr>
              <p:spPr>
                <a:xfrm>
                  <a:off x="313184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接點 50">
                  <a:extLst>
                    <a:ext uri="{FF2B5EF4-FFF2-40B4-BE49-F238E27FC236}">
                      <a16:creationId xmlns:a16="http://schemas.microsoft.com/office/drawing/2014/main" id="{3CD69BD9-0A0B-49A1-9946-60848E1784C6}"/>
                    </a:ext>
                  </a:extLst>
                </p:cNvPr>
                <p:cNvCxnSpPr/>
                <p:nvPr/>
              </p:nvCxnSpPr>
              <p:spPr>
                <a:xfrm>
                  <a:off x="320384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50E3940-26BD-42D2-818D-2B230BA62DD7}"/>
                  </a:ext>
                </a:extLst>
              </p:cNvPr>
              <p:cNvSpPr/>
              <p:nvPr/>
            </p:nvSpPr>
            <p:spPr>
              <a:xfrm rot="21000000">
                <a:off x="7378461" y="2044564"/>
                <a:ext cx="72000" cy="72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0CF9CD36-A873-4E16-A26E-AB250993A0B1}"/>
                      </a:ext>
                    </a:extLst>
                  </p:cNvPr>
                  <p:cNvSpPr txBox="1"/>
                  <p:nvPr/>
                </p:nvSpPr>
                <p:spPr>
                  <a:xfrm>
                    <a:off x="6704102" y="1493450"/>
                    <a:ext cx="68961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新</m:t>
                          </m:r>
                          <m:r>
                            <a:rPr lang="zh-TW" alt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影像</m:t>
                          </m:r>
                        </m:oMath>
                      </m:oMathPara>
                    </a14:m>
                    <a:endParaRPr lang="zh-TW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文字方塊 100">
                    <a:extLst>
                      <a:ext uri="{FF2B5EF4-FFF2-40B4-BE49-F238E27FC236}">
                        <a16:creationId xmlns:a16="http://schemas.microsoft.com/office/drawing/2014/main" id="{86BED273-FB08-4B92-B4EE-96C9C4199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102" y="1493450"/>
                    <a:ext cx="68961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5FFB872F-698B-417D-895F-7954FA780711}"/>
                    </a:ext>
                  </a:extLst>
                </p:cNvPr>
                <p:cNvSpPr txBox="1"/>
                <p:nvPr/>
              </p:nvSpPr>
              <p:spPr>
                <a:xfrm>
                  <a:off x="3784892" y="3985782"/>
                  <a:ext cx="15737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5FFB872F-698B-417D-895F-7954FA780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892" y="3985782"/>
                  <a:ext cx="157376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101" r="-3101" b="-2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510122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12319</TotalTime>
  <Words>512</Words>
  <Application>Microsoft Office PowerPoint</Application>
  <PresentationFormat>如螢幕大小 (16:9)</PresentationFormat>
  <Paragraphs>92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Consolas Courier</vt:lpstr>
      <vt:lpstr>Arial</vt:lpstr>
      <vt:lpstr>Arial</vt:lpstr>
      <vt:lpstr>Calibri</vt:lpstr>
      <vt:lpstr>Cambria Math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?</cp:lastModifiedBy>
  <cp:revision>254</cp:revision>
  <dcterms:created xsi:type="dcterms:W3CDTF">2016-12-05T23:26:54Z</dcterms:created>
  <dcterms:modified xsi:type="dcterms:W3CDTF">2020-10-27T14:52:43Z</dcterms:modified>
</cp:coreProperties>
</file>