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18"/>
  </p:notesMasterIdLst>
  <p:sldIdLst>
    <p:sldId id="304" r:id="rId3"/>
    <p:sldId id="305" r:id="rId4"/>
    <p:sldId id="306" r:id="rId5"/>
    <p:sldId id="370" r:id="rId6"/>
    <p:sldId id="371" r:id="rId7"/>
    <p:sldId id="336" r:id="rId8"/>
    <p:sldId id="337" r:id="rId9"/>
    <p:sldId id="377" r:id="rId10"/>
    <p:sldId id="356" r:id="rId11"/>
    <p:sldId id="375" r:id="rId12"/>
    <p:sldId id="361" r:id="rId13"/>
    <p:sldId id="348" r:id="rId14"/>
    <p:sldId id="373" r:id="rId15"/>
    <p:sldId id="376" r:id="rId16"/>
    <p:sldId id="365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5FCF"/>
    <a:srgbClr val="212528"/>
    <a:srgbClr val="FF0000"/>
    <a:srgbClr val="FFC000"/>
    <a:srgbClr val="1A1E21"/>
    <a:srgbClr val="202427"/>
    <a:srgbClr val="23272A"/>
    <a:srgbClr val="66FFFF"/>
    <a:srgbClr val="00B05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99C4C5-72F2-4521-8D64-857F1DB6437C}" v="487" dt="2021-12-29T06:36:57.462"/>
    <p1510:client id="{BA06646B-E7AF-42B5-AFC8-22DCDCDF6CBA}" v="36" dt="2021-12-29T10:03:48.1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 autoAdjust="0"/>
    <p:restoredTop sz="96196" autoAdjust="0"/>
  </p:normalViewPr>
  <p:slideViewPr>
    <p:cSldViewPr>
      <p:cViewPr varScale="1">
        <p:scale>
          <a:sx n="147" d="100"/>
          <a:sy n="147" d="100"/>
        </p:scale>
        <p:origin x="714" y="120"/>
      </p:cViewPr>
      <p:guideLst>
        <p:guide orient="horz" pos="1620"/>
        <p:guide pos="2880"/>
        <p:guide orient="horz" pos="18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林彥呈" userId="5adf242d-0d18-415d-9527-38f1611819e5" providerId="ADAL" clId="{3273CCFF-8F18-47B6-9A38-4ED9E14E0C60}"/>
    <pc:docChg chg="undo redo custSel addSld delSld modSld">
      <pc:chgData name="林彥呈" userId="5adf242d-0d18-415d-9527-38f1611819e5" providerId="ADAL" clId="{3273CCFF-8F18-47B6-9A38-4ED9E14E0C60}" dt="2021-11-30T09:05:49.786" v="1394" actId="1076"/>
      <pc:docMkLst>
        <pc:docMk/>
      </pc:docMkLst>
      <pc:sldChg chg="modSp mod">
        <pc:chgData name="林彥呈" userId="5adf242d-0d18-415d-9527-38f1611819e5" providerId="ADAL" clId="{3273CCFF-8F18-47B6-9A38-4ED9E14E0C60}" dt="2021-11-30T07:53:14.652" v="1189" actId="255"/>
        <pc:sldMkLst>
          <pc:docMk/>
          <pc:sldMk cId="1232130243" sldId="304"/>
        </pc:sldMkLst>
        <pc:spChg chg="mod">
          <ac:chgData name="林彥呈" userId="5adf242d-0d18-415d-9527-38f1611819e5" providerId="ADAL" clId="{3273CCFF-8F18-47B6-9A38-4ED9E14E0C60}" dt="2021-11-30T07:53:14.652" v="1189" actId="255"/>
          <ac:spMkLst>
            <pc:docMk/>
            <pc:sldMk cId="1232130243" sldId="304"/>
            <ac:spMk id="4" creationId="{00000000-0000-0000-0000-000000000000}"/>
          </ac:spMkLst>
        </pc:spChg>
      </pc:sldChg>
      <pc:sldChg chg="modSp mod">
        <pc:chgData name="林彥呈" userId="5adf242d-0d18-415d-9527-38f1611819e5" providerId="ADAL" clId="{3273CCFF-8F18-47B6-9A38-4ED9E14E0C60}" dt="2021-11-30T06:04:51.330" v="111" actId="6549"/>
        <pc:sldMkLst>
          <pc:docMk/>
          <pc:sldMk cId="309480214" sldId="348"/>
        </pc:sldMkLst>
        <pc:spChg chg="mod">
          <ac:chgData name="林彥呈" userId="5adf242d-0d18-415d-9527-38f1611819e5" providerId="ADAL" clId="{3273CCFF-8F18-47B6-9A38-4ED9E14E0C60}" dt="2021-11-30T06:04:51.330" v="111" actId="6549"/>
          <ac:spMkLst>
            <pc:docMk/>
            <pc:sldMk cId="309480214" sldId="348"/>
            <ac:spMk id="28" creationId="{8E53FC63-1097-464A-A245-5CC05FB2F782}"/>
          </ac:spMkLst>
        </pc:spChg>
      </pc:sldChg>
      <pc:sldChg chg="addSp delSp modSp mod">
        <pc:chgData name="林彥呈" userId="5adf242d-0d18-415d-9527-38f1611819e5" providerId="ADAL" clId="{3273CCFF-8F18-47B6-9A38-4ED9E14E0C60}" dt="2021-11-30T07:27:55.544" v="873" actId="1076"/>
        <pc:sldMkLst>
          <pc:docMk/>
          <pc:sldMk cId="3117427623" sldId="356"/>
        </pc:sldMkLst>
        <pc:picChg chg="add del mod ord">
          <ac:chgData name="林彥呈" userId="5adf242d-0d18-415d-9527-38f1611819e5" providerId="ADAL" clId="{3273CCFF-8F18-47B6-9A38-4ED9E14E0C60}" dt="2021-11-30T07:27:33.922" v="869" actId="1076"/>
          <ac:picMkLst>
            <pc:docMk/>
            <pc:sldMk cId="3117427623" sldId="356"/>
            <ac:picMk id="4" creationId="{F825DDA7-C055-479C-864C-EB0C9DB6BDC6}"/>
          </ac:picMkLst>
        </pc:picChg>
        <pc:picChg chg="add del">
          <ac:chgData name="林彥呈" userId="5adf242d-0d18-415d-9527-38f1611819e5" providerId="ADAL" clId="{3273CCFF-8F18-47B6-9A38-4ED9E14E0C60}" dt="2021-11-30T07:27:19.547" v="861" actId="478"/>
          <ac:picMkLst>
            <pc:docMk/>
            <pc:sldMk cId="3117427623" sldId="356"/>
            <ac:picMk id="5" creationId="{5D5FD039-ABE4-4EA2-9A10-8673C4C00095}"/>
          </ac:picMkLst>
        </pc:picChg>
        <pc:picChg chg="mod">
          <ac:chgData name="林彥呈" userId="5adf242d-0d18-415d-9527-38f1611819e5" providerId="ADAL" clId="{3273CCFF-8F18-47B6-9A38-4ED9E14E0C60}" dt="2021-11-30T07:27:52.724" v="872" actId="1076"/>
          <ac:picMkLst>
            <pc:docMk/>
            <pc:sldMk cId="3117427623" sldId="356"/>
            <ac:picMk id="8" creationId="{516F80B6-B1CA-4111-A350-36B41485F0B8}"/>
          </ac:picMkLst>
        </pc:picChg>
        <pc:picChg chg="mod">
          <ac:chgData name="林彥呈" userId="5adf242d-0d18-415d-9527-38f1611819e5" providerId="ADAL" clId="{3273CCFF-8F18-47B6-9A38-4ED9E14E0C60}" dt="2021-11-30T07:27:55.544" v="873" actId="1076"/>
          <ac:picMkLst>
            <pc:docMk/>
            <pc:sldMk cId="3117427623" sldId="356"/>
            <ac:picMk id="12" creationId="{B6281960-8FD9-47F0-8B68-A3D0053E25D7}"/>
          </ac:picMkLst>
        </pc:picChg>
      </pc:sldChg>
      <pc:sldChg chg="addSp delSp modSp mod">
        <pc:chgData name="林彥呈" userId="5adf242d-0d18-415d-9527-38f1611819e5" providerId="ADAL" clId="{3273CCFF-8F18-47B6-9A38-4ED9E14E0C60}" dt="2021-11-30T07:26:08.490" v="848" actId="1076"/>
        <pc:sldMkLst>
          <pc:docMk/>
          <pc:sldMk cId="1502979846" sldId="365"/>
        </pc:sldMkLst>
        <pc:picChg chg="del">
          <ac:chgData name="林彥呈" userId="5adf242d-0d18-415d-9527-38f1611819e5" providerId="ADAL" clId="{3273CCFF-8F18-47B6-9A38-4ED9E14E0C60}" dt="2021-11-30T07:26:01.983" v="843" actId="478"/>
          <ac:picMkLst>
            <pc:docMk/>
            <pc:sldMk cId="1502979846" sldId="365"/>
            <ac:picMk id="4" creationId="{EEF9CE21-B5BC-4AE4-BCED-ACAC53D26F48}"/>
          </ac:picMkLst>
        </pc:picChg>
        <pc:picChg chg="add mod">
          <ac:chgData name="林彥呈" userId="5adf242d-0d18-415d-9527-38f1611819e5" providerId="ADAL" clId="{3273CCFF-8F18-47B6-9A38-4ED9E14E0C60}" dt="2021-11-30T07:26:08.490" v="848" actId="1076"/>
          <ac:picMkLst>
            <pc:docMk/>
            <pc:sldMk cId="1502979846" sldId="365"/>
            <ac:picMk id="5" creationId="{4A4C51D7-52F4-4CDA-B656-F1D10E5D4F9A}"/>
          </ac:picMkLst>
        </pc:picChg>
      </pc:sldChg>
      <pc:sldChg chg="modSp">
        <pc:chgData name="林彥呈" userId="5adf242d-0d18-415d-9527-38f1611819e5" providerId="ADAL" clId="{3273CCFF-8F18-47B6-9A38-4ED9E14E0C60}" dt="2021-11-30T08:04:47.613" v="1328" actId="20577"/>
        <pc:sldMkLst>
          <pc:docMk/>
          <pc:sldMk cId="4102712404" sldId="370"/>
        </pc:sldMkLst>
        <pc:spChg chg="mod">
          <ac:chgData name="林彥呈" userId="5adf242d-0d18-415d-9527-38f1611819e5" providerId="ADAL" clId="{3273CCFF-8F18-47B6-9A38-4ED9E14E0C60}" dt="2021-11-30T08:04:47.613" v="1328" actId="20577"/>
          <ac:spMkLst>
            <pc:docMk/>
            <pc:sldMk cId="4102712404" sldId="370"/>
            <ac:spMk id="5" creationId="{5B9EF391-561E-40D4-A097-E064F3063504}"/>
          </ac:spMkLst>
        </pc:spChg>
      </pc:sldChg>
      <pc:sldChg chg="addSp modSp mod">
        <pc:chgData name="林彥呈" userId="5adf242d-0d18-415d-9527-38f1611819e5" providerId="ADAL" clId="{3273CCFF-8F18-47B6-9A38-4ED9E14E0C60}" dt="2021-11-30T08:15:02.108" v="1389" actId="1076"/>
        <pc:sldMkLst>
          <pc:docMk/>
          <pc:sldMk cId="2207439131" sldId="371"/>
        </pc:sldMkLst>
        <pc:spChg chg="add mod ord">
          <ac:chgData name="林彥呈" userId="5adf242d-0d18-415d-9527-38f1611819e5" providerId="ADAL" clId="{3273CCFF-8F18-47B6-9A38-4ED9E14E0C60}" dt="2021-11-30T05:40:29.955" v="50" actId="1076"/>
          <ac:spMkLst>
            <pc:docMk/>
            <pc:sldMk cId="2207439131" sldId="371"/>
            <ac:spMk id="3" creationId="{7F4B0A2A-FBC1-4D17-819F-FE1DE2DAE75F}"/>
          </ac:spMkLst>
        </pc:spChg>
        <pc:spChg chg="add mod">
          <ac:chgData name="林彥呈" userId="5adf242d-0d18-415d-9527-38f1611819e5" providerId="ADAL" clId="{3273CCFF-8F18-47B6-9A38-4ED9E14E0C60}" dt="2021-11-30T05:38:51.736" v="18" actId="164"/>
          <ac:spMkLst>
            <pc:docMk/>
            <pc:sldMk cId="2207439131" sldId="371"/>
            <ac:spMk id="5" creationId="{552B19F2-0183-480C-98C6-E2DB91EF2D27}"/>
          </ac:spMkLst>
        </pc:spChg>
        <pc:spChg chg="mod">
          <ac:chgData name="林彥呈" userId="5adf242d-0d18-415d-9527-38f1611819e5" providerId="ADAL" clId="{3273CCFF-8F18-47B6-9A38-4ED9E14E0C60}" dt="2021-11-30T08:14:13.001" v="1371" actId="14100"/>
          <ac:spMkLst>
            <pc:docMk/>
            <pc:sldMk cId="2207439131" sldId="371"/>
            <ac:spMk id="11" creationId="{F723219D-1178-4347-92F2-A8853E920718}"/>
          </ac:spMkLst>
        </pc:spChg>
        <pc:spChg chg="mod">
          <ac:chgData name="林彥呈" userId="5adf242d-0d18-415d-9527-38f1611819e5" providerId="ADAL" clId="{3273CCFF-8F18-47B6-9A38-4ED9E14E0C60}" dt="2021-11-30T08:14:33.146" v="1382" actId="20577"/>
          <ac:spMkLst>
            <pc:docMk/>
            <pc:sldMk cId="2207439131" sldId="371"/>
            <ac:spMk id="12" creationId="{DCB97423-528A-46F3-B3EA-F5B695373DE0}"/>
          </ac:spMkLst>
        </pc:spChg>
        <pc:spChg chg="mod">
          <ac:chgData name="林彥呈" userId="5adf242d-0d18-415d-9527-38f1611819e5" providerId="ADAL" clId="{3273CCFF-8F18-47B6-9A38-4ED9E14E0C60}" dt="2021-11-30T08:14:42.390" v="1383"/>
          <ac:spMkLst>
            <pc:docMk/>
            <pc:sldMk cId="2207439131" sldId="371"/>
            <ac:spMk id="14" creationId="{71304B74-5BB6-497D-BD7C-A3C084B0BB36}"/>
          </ac:spMkLst>
        </pc:spChg>
        <pc:spChg chg="mod">
          <ac:chgData name="林彥呈" userId="5adf242d-0d18-415d-9527-38f1611819e5" providerId="ADAL" clId="{3273CCFF-8F18-47B6-9A38-4ED9E14E0C60}" dt="2021-11-30T08:14:48.183" v="1386" actId="20577"/>
          <ac:spMkLst>
            <pc:docMk/>
            <pc:sldMk cId="2207439131" sldId="371"/>
            <ac:spMk id="15" creationId="{F20A1D7C-3AFC-4C39-9E06-756A823B3C8B}"/>
          </ac:spMkLst>
        </pc:spChg>
        <pc:spChg chg="mod">
          <ac:chgData name="林彥呈" userId="5adf242d-0d18-415d-9527-38f1611819e5" providerId="ADAL" clId="{3273CCFF-8F18-47B6-9A38-4ED9E14E0C60}" dt="2021-11-30T08:13:03.459" v="1359" actId="1076"/>
          <ac:spMkLst>
            <pc:docMk/>
            <pc:sldMk cId="2207439131" sldId="371"/>
            <ac:spMk id="16" creationId="{D0F1F3B0-6CD6-4901-AD72-AF007E9961F5}"/>
          </ac:spMkLst>
        </pc:spChg>
        <pc:spChg chg="mod">
          <ac:chgData name="林彥呈" userId="5adf242d-0d18-415d-9527-38f1611819e5" providerId="ADAL" clId="{3273CCFF-8F18-47B6-9A38-4ED9E14E0C60}" dt="2021-11-30T08:12:55.694" v="1341" actId="20577"/>
          <ac:spMkLst>
            <pc:docMk/>
            <pc:sldMk cId="2207439131" sldId="371"/>
            <ac:spMk id="18" creationId="{5B6F50A0-1842-45BC-84B2-D783E215BBE5}"/>
          </ac:spMkLst>
        </pc:spChg>
        <pc:grpChg chg="add mod">
          <ac:chgData name="林彥呈" userId="5adf242d-0d18-415d-9527-38f1611819e5" providerId="ADAL" clId="{3273CCFF-8F18-47B6-9A38-4ED9E14E0C60}" dt="2021-11-30T05:40:51.191" v="53" actId="1076"/>
          <ac:grpSpMkLst>
            <pc:docMk/>
            <pc:sldMk cId="2207439131" sldId="371"/>
            <ac:grpSpMk id="7" creationId="{338060A2-5468-4C1B-BF98-8B12FC015DA0}"/>
          </ac:grpSpMkLst>
        </pc:grpChg>
        <pc:grpChg chg="add mod">
          <ac:chgData name="林彥呈" userId="5adf242d-0d18-415d-9527-38f1611819e5" providerId="ADAL" clId="{3273CCFF-8F18-47B6-9A38-4ED9E14E0C60}" dt="2021-11-30T08:15:02.108" v="1389" actId="1076"/>
          <ac:grpSpMkLst>
            <pc:docMk/>
            <pc:sldMk cId="2207439131" sldId="371"/>
            <ac:grpSpMk id="10" creationId="{418EA126-1648-4268-861A-49767C0078AD}"/>
          </ac:grpSpMkLst>
        </pc:grpChg>
        <pc:grpChg chg="add mod">
          <ac:chgData name="林彥呈" userId="5adf242d-0d18-415d-9527-38f1611819e5" providerId="ADAL" clId="{3273CCFF-8F18-47B6-9A38-4ED9E14E0C60}" dt="2021-11-30T08:14:55.150" v="1388" actId="1076"/>
          <ac:grpSpMkLst>
            <pc:docMk/>
            <pc:sldMk cId="2207439131" sldId="371"/>
            <ac:grpSpMk id="13" creationId="{B526FE6E-15C4-4BB2-954C-2B934642C8EE}"/>
          </ac:grpSpMkLst>
        </pc:grpChg>
        <pc:picChg chg="mod">
          <ac:chgData name="林彥呈" userId="5adf242d-0d18-415d-9527-38f1611819e5" providerId="ADAL" clId="{3273CCFF-8F18-47B6-9A38-4ED9E14E0C60}" dt="2021-11-30T08:14:50.421" v="1387" actId="1076"/>
          <ac:picMkLst>
            <pc:docMk/>
            <pc:sldMk cId="2207439131" sldId="371"/>
            <ac:picMk id="4" creationId="{21422E68-EA3E-4FE5-A61D-E4AE7A9E98BD}"/>
          </ac:picMkLst>
        </pc:picChg>
      </pc:sldChg>
      <pc:sldChg chg="addSp delSp modSp mod">
        <pc:chgData name="林彥呈" userId="5adf242d-0d18-415d-9527-38f1611819e5" providerId="ADAL" clId="{3273CCFF-8F18-47B6-9A38-4ED9E14E0C60}" dt="2021-11-30T07:46:44.061" v="1077" actId="21"/>
        <pc:sldMkLst>
          <pc:docMk/>
          <pc:sldMk cId="3348918484" sldId="373"/>
        </pc:sldMkLst>
        <pc:spChg chg="del mod">
          <ac:chgData name="林彥呈" userId="5adf242d-0d18-415d-9527-38f1611819e5" providerId="ADAL" clId="{3273CCFF-8F18-47B6-9A38-4ED9E14E0C60}" dt="2021-11-30T07:39:09.697" v="968" actId="21"/>
          <ac:spMkLst>
            <pc:docMk/>
            <pc:sldMk cId="3348918484" sldId="373"/>
            <ac:spMk id="5" creationId="{B229C66D-709C-452C-8877-1BD34A322C39}"/>
          </ac:spMkLst>
        </pc:spChg>
        <pc:spChg chg="add mod">
          <ac:chgData name="林彥呈" userId="5adf242d-0d18-415d-9527-38f1611819e5" providerId="ADAL" clId="{3273CCFF-8F18-47B6-9A38-4ED9E14E0C60}" dt="2021-11-30T06:16:38.879" v="361" actId="2711"/>
          <ac:spMkLst>
            <pc:docMk/>
            <pc:sldMk cId="3348918484" sldId="373"/>
            <ac:spMk id="6" creationId="{407DE8DF-8F93-4399-9C30-360F6173378E}"/>
          </ac:spMkLst>
        </pc:spChg>
        <pc:spChg chg="mod">
          <ac:chgData name="林彥呈" userId="5adf242d-0d18-415d-9527-38f1611819e5" providerId="ADAL" clId="{3273CCFF-8F18-47B6-9A38-4ED9E14E0C60}" dt="2021-11-30T07:39:07.860" v="966"/>
          <ac:spMkLst>
            <pc:docMk/>
            <pc:sldMk cId="3348918484" sldId="373"/>
            <ac:spMk id="8" creationId="{F8F44E58-003F-461A-8410-5A40FF261B11}"/>
          </ac:spMkLst>
        </pc:spChg>
        <pc:spChg chg="mod">
          <ac:chgData name="林彥呈" userId="5adf242d-0d18-415d-9527-38f1611819e5" providerId="ADAL" clId="{3273CCFF-8F18-47B6-9A38-4ED9E14E0C60}" dt="2021-11-30T07:39:07.860" v="966"/>
          <ac:spMkLst>
            <pc:docMk/>
            <pc:sldMk cId="3348918484" sldId="373"/>
            <ac:spMk id="10" creationId="{4DD098A6-8A46-4BEA-ABC0-34311701C7B8}"/>
          </ac:spMkLst>
        </pc:spChg>
        <pc:spChg chg="add mod">
          <ac:chgData name="林彥呈" userId="5adf242d-0d18-415d-9527-38f1611819e5" providerId="ADAL" clId="{3273CCFF-8F18-47B6-9A38-4ED9E14E0C60}" dt="2021-11-30T07:43:13.826" v="1040" actId="1076"/>
          <ac:spMkLst>
            <pc:docMk/>
            <pc:sldMk cId="3348918484" sldId="373"/>
            <ac:spMk id="11" creationId="{8DEE3DAF-5860-432E-9379-4E961AFF5571}"/>
          </ac:spMkLst>
        </pc:spChg>
        <pc:spChg chg="mod">
          <ac:chgData name="林彥呈" userId="5adf242d-0d18-415d-9527-38f1611819e5" providerId="ADAL" clId="{3273CCFF-8F18-47B6-9A38-4ED9E14E0C60}" dt="2021-11-30T07:46:44.061" v="1077" actId="21"/>
          <ac:spMkLst>
            <pc:docMk/>
            <pc:sldMk cId="3348918484" sldId="373"/>
            <ac:spMk id="28" creationId="{8E53FC63-1097-464A-A245-5CC05FB2F782}"/>
          </ac:spMkLst>
        </pc:spChg>
        <pc:grpChg chg="add mod">
          <ac:chgData name="林彥呈" userId="5adf242d-0d18-415d-9527-38f1611819e5" providerId="ADAL" clId="{3273CCFF-8F18-47B6-9A38-4ED9E14E0C60}" dt="2021-11-30T07:39:27.552" v="976" actId="1076"/>
          <ac:grpSpMkLst>
            <pc:docMk/>
            <pc:sldMk cId="3348918484" sldId="373"/>
            <ac:grpSpMk id="7" creationId="{85A93421-CB06-45DB-92E8-FCFC0ACC8C51}"/>
          </ac:grpSpMkLst>
        </pc:grpChg>
        <pc:picChg chg="mod">
          <ac:chgData name="林彥呈" userId="5adf242d-0d18-415d-9527-38f1611819e5" providerId="ADAL" clId="{3273CCFF-8F18-47B6-9A38-4ED9E14E0C60}" dt="2021-11-30T07:39:07.860" v="966"/>
          <ac:picMkLst>
            <pc:docMk/>
            <pc:sldMk cId="3348918484" sldId="373"/>
            <ac:picMk id="9" creationId="{7A165E46-9382-4CF0-8857-9145FB6B6078}"/>
          </ac:picMkLst>
        </pc:picChg>
      </pc:sldChg>
      <pc:sldChg chg="modSp add del mod">
        <pc:chgData name="林彥呈" userId="5adf242d-0d18-415d-9527-38f1611819e5" providerId="ADAL" clId="{3273CCFF-8F18-47B6-9A38-4ED9E14E0C60}" dt="2021-11-30T06:30:27.471" v="531" actId="2696"/>
        <pc:sldMkLst>
          <pc:docMk/>
          <pc:sldMk cId="1045081980" sldId="374"/>
        </pc:sldMkLst>
        <pc:spChg chg="mod">
          <ac:chgData name="林彥呈" userId="5adf242d-0d18-415d-9527-38f1611819e5" providerId="ADAL" clId="{3273CCFF-8F18-47B6-9A38-4ED9E14E0C60}" dt="2021-11-30T06:29:40.319" v="527" actId="20577"/>
          <ac:spMkLst>
            <pc:docMk/>
            <pc:sldMk cId="1045081980" sldId="374"/>
            <ac:spMk id="28" creationId="{8E53FC63-1097-464A-A245-5CC05FB2F782}"/>
          </ac:spMkLst>
        </pc:spChg>
      </pc:sldChg>
      <pc:sldChg chg="addSp delSp modSp add mod">
        <pc:chgData name="林彥呈" userId="5adf242d-0d18-415d-9527-38f1611819e5" providerId="ADAL" clId="{3273CCFF-8F18-47B6-9A38-4ED9E14E0C60}" dt="2021-11-30T07:52:40.072" v="1188" actId="255"/>
        <pc:sldMkLst>
          <pc:docMk/>
          <pc:sldMk cId="1934985008" sldId="374"/>
        </pc:sldMkLst>
        <pc:spChg chg="add del mod">
          <ac:chgData name="林彥呈" userId="5adf242d-0d18-415d-9527-38f1611819e5" providerId="ADAL" clId="{3273CCFF-8F18-47B6-9A38-4ED9E14E0C60}" dt="2021-11-30T06:45:25.654" v="742" actId="478"/>
          <ac:spMkLst>
            <pc:docMk/>
            <pc:sldMk cId="1934985008" sldId="374"/>
            <ac:spMk id="4" creationId="{5BDC3028-5B88-4718-BA84-BA60BD1B5A3A}"/>
          </ac:spMkLst>
        </pc:spChg>
        <pc:spChg chg="del">
          <ac:chgData name="林彥呈" userId="5adf242d-0d18-415d-9527-38f1611819e5" providerId="ADAL" clId="{3273CCFF-8F18-47B6-9A38-4ED9E14E0C60}" dt="2021-11-30T06:44:15.360" v="705" actId="478"/>
          <ac:spMkLst>
            <pc:docMk/>
            <pc:sldMk cId="1934985008" sldId="374"/>
            <ac:spMk id="5" creationId="{B229C66D-709C-452C-8877-1BD34A322C39}"/>
          </ac:spMkLst>
        </pc:spChg>
        <pc:spChg chg="del">
          <ac:chgData name="林彥呈" userId="5adf242d-0d18-415d-9527-38f1611819e5" providerId="ADAL" clId="{3273CCFF-8F18-47B6-9A38-4ED9E14E0C60}" dt="2021-11-30T06:44:16.687" v="706" actId="478"/>
          <ac:spMkLst>
            <pc:docMk/>
            <pc:sldMk cId="1934985008" sldId="374"/>
            <ac:spMk id="6" creationId="{407DE8DF-8F93-4399-9C30-360F6173378E}"/>
          </ac:spMkLst>
        </pc:spChg>
        <pc:spChg chg="add mod">
          <ac:chgData name="林彥呈" userId="5adf242d-0d18-415d-9527-38f1611819e5" providerId="ADAL" clId="{3273CCFF-8F18-47B6-9A38-4ED9E14E0C60}" dt="2021-11-30T07:12:47.109" v="759" actId="164"/>
          <ac:spMkLst>
            <pc:docMk/>
            <pc:sldMk cId="1934985008" sldId="374"/>
            <ac:spMk id="10" creationId="{0E1F5CCC-2796-49E4-940B-935511B06AA8}"/>
          </ac:spMkLst>
        </pc:spChg>
        <pc:spChg chg="add mod">
          <ac:chgData name="林彥呈" userId="5adf242d-0d18-415d-9527-38f1611819e5" providerId="ADAL" clId="{3273CCFF-8F18-47B6-9A38-4ED9E14E0C60}" dt="2021-11-30T07:12:47.109" v="759" actId="164"/>
          <ac:spMkLst>
            <pc:docMk/>
            <pc:sldMk cId="1934985008" sldId="374"/>
            <ac:spMk id="13" creationId="{3F20AF6C-92A3-4C24-9ED8-53D92E775B2F}"/>
          </ac:spMkLst>
        </pc:spChg>
        <pc:spChg chg="add del mod">
          <ac:chgData name="林彥呈" userId="5adf242d-0d18-415d-9527-38f1611819e5" providerId="ADAL" clId="{3273CCFF-8F18-47B6-9A38-4ED9E14E0C60}" dt="2021-11-30T07:39:18.706" v="972" actId="21"/>
          <ac:spMkLst>
            <pc:docMk/>
            <pc:sldMk cId="1934985008" sldId="374"/>
            <ac:spMk id="15" creationId="{DBA4BDA0-BF52-41C6-8934-DC134E6C8F16}"/>
          </ac:spMkLst>
        </pc:spChg>
        <pc:spChg chg="add del">
          <ac:chgData name="林彥呈" userId="5adf242d-0d18-415d-9527-38f1611819e5" providerId="ADAL" clId="{3273CCFF-8F18-47B6-9A38-4ED9E14E0C60}" dt="2021-11-30T07:35:54.339" v="908" actId="22"/>
          <ac:spMkLst>
            <pc:docMk/>
            <pc:sldMk cId="1934985008" sldId="374"/>
            <ac:spMk id="17" creationId="{CE71634E-0FD8-4EB4-B344-B953FCDFDE7A}"/>
          </ac:spMkLst>
        </pc:spChg>
        <pc:spChg chg="add del">
          <ac:chgData name="林彥呈" userId="5adf242d-0d18-415d-9527-38f1611819e5" providerId="ADAL" clId="{3273CCFF-8F18-47B6-9A38-4ED9E14E0C60}" dt="2021-11-30T07:35:56.111" v="910" actId="22"/>
          <ac:spMkLst>
            <pc:docMk/>
            <pc:sldMk cId="1934985008" sldId="374"/>
            <ac:spMk id="19" creationId="{136F4ED6-FB4F-44E4-B066-39C6850FEF95}"/>
          </ac:spMkLst>
        </pc:spChg>
        <pc:spChg chg="add del">
          <ac:chgData name="林彥呈" userId="5adf242d-0d18-415d-9527-38f1611819e5" providerId="ADAL" clId="{3273CCFF-8F18-47B6-9A38-4ED9E14E0C60}" dt="2021-11-30T07:36:00.243" v="916" actId="22"/>
          <ac:spMkLst>
            <pc:docMk/>
            <pc:sldMk cId="1934985008" sldId="374"/>
            <ac:spMk id="21" creationId="{C621E500-25E5-4B20-8094-36B4BA0A5A18}"/>
          </ac:spMkLst>
        </pc:spChg>
        <pc:spChg chg="add mod">
          <ac:chgData name="林彥呈" userId="5adf242d-0d18-415d-9527-38f1611819e5" providerId="ADAL" clId="{3273CCFF-8F18-47B6-9A38-4ED9E14E0C60}" dt="2021-11-30T07:52:40.072" v="1188" actId="255"/>
          <ac:spMkLst>
            <pc:docMk/>
            <pc:sldMk cId="1934985008" sldId="374"/>
            <ac:spMk id="23" creationId="{376A4D65-C858-4EAA-BBA4-591B2E89ECC5}"/>
          </ac:spMkLst>
        </pc:spChg>
        <pc:spChg chg="add mod">
          <ac:chgData name="林彥呈" userId="5adf242d-0d18-415d-9527-38f1611819e5" providerId="ADAL" clId="{3273CCFF-8F18-47B6-9A38-4ED9E14E0C60}" dt="2021-11-30T07:39:13.844" v="970" actId="1076"/>
          <ac:spMkLst>
            <pc:docMk/>
            <pc:sldMk cId="1934985008" sldId="374"/>
            <ac:spMk id="24" creationId="{5C1FCCF7-8416-4D67-9BC5-AB708F58329F}"/>
          </ac:spMkLst>
        </pc:spChg>
        <pc:spChg chg="del">
          <ac:chgData name="林彥呈" userId="5adf242d-0d18-415d-9527-38f1611819e5" providerId="ADAL" clId="{3273CCFF-8F18-47B6-9A38-4ED9E14E0C60}" dt="2021-11-30T06:44:17.941" v="707" actId="478"/>
          <ac:spMkLst>
            <pc:docMk/>
            <pc:sldMk cId="1934985008" sldId="374"/>
            <ac:spMk id="28" creationId="{8E53FC63-1097-464A-A245-5CC05FB2F782}"/>
          </ac:spMkLst>
        </pc:spChg>
        <pc:grpChg chg="add del mod">
          <ac:chgData name="林彥呈" userId="5adf242d-0d18-415d-9527-38f1611819e5" providerId="ADAL" clId="{3273CCFF-8F18-47B6-9A38-4ED9E14E0C60}" dt="2021-11-30T07:39:06.545" v="965" actId="21"/>
          <ac:grpSpMkLst>
            <pc:docMk/>
            <pc:sldMk cId="1934985008" sldId="374"/>
            <ac:grpSpMk id="12" creationId="{46022757-0E39-4CA7-A0A4-648DF8D92872}"/>
          </ac:grpSpMkLst>
        </pc:grpChg>
        <pc:picChg chg="add del mod modCrop">
          <ac:chgData name="林彥呈" userId="5adf242d-0d18-415d-9527-38f1611819e5" providerId="ADAL" clId="{3273CCFF-8F18-47B6-9A38-4ED9E14E0C60}" dt="2021-11-30T07:12:13.252" v="743" actId="478"/>
          <ac:picMkLst>
            <pc:docMk/>
            <pc:sldMk cId="1934985008" sldId="374"/>
            <ac:picMk id="8" creationId="{2033158C-7842-4CD0-9CF5-0C7981D53D6C}"/>
          </ac:picMkLst>
        </pc:picChg>
        <pc:picChg chg="add mod">
          <ac:chgData name="林彥呈" userId="5adf242d-0d18-415d-9527-38f1611819e5" providerId="ADAL" clId="{3273CCFF-8F18-47B6-9A38-4ED9E14E0C60}" dt="2021-11-30T07:12:47.109" v="759" actId="164"/>
          <ac:picMkLst>
            <pc:docMk/>
            <pc:sldMk cId="1934985008" sldId="374"/>
            <ac:picMk id="11" creationId="{EE35EC80-CACD-44D3-919B-69F4EA13BEAA}"/>
          </ac:picMkLst>
        </pc:picChg>
      </pc:sldChg>
      <pc:sldChg chg="addSp delSp modSp add mod">
        <pc:chgData name="林彥呈" userId="5adf242d-0d18-415d-9527-38f1611819e5" providerId="ADAL" clId="{3273CCFF-8F18-47B6-9A38-4ED9E14E0C60}" dt="2021-11-30T09:05:49.786" v="1394" actId="1076"/>
        <pc:sldMkLst>
          <pc:docMk/>
          <pc:sldMk cId="456359825" sldId="375"/>
        </pc:sldMkLst>
        <pc:spChg chg="del">
          <ac:chgData name="林彥呈" userId="5adf242d-0d18-415d-9527-38f1611819e5" providerId="ADAL" clId="{3273CCFF-8F18-47B6-9A38-4ED9E14E0C60}" dt="2021-11-30T09:05:46.649" v="1392" actId="478"/>
          <ac:spMkLst>
            <pc:docMk/>
            <pc:sldMk cId="456359825" sldId="375"/>
            <ac:spMk id="16" creationId="{D0F1F3B0-6CD6-4901-AD72-AF007E9961F5}"/>
          </ac:spMkLst>
        </pc:spChg>
        <pc:spChg chg="del">
          <ac:chgData name="林彥呈" userId="5adf242d-0d18-415d-9527-38f1611819e5" providerId="ADAL" clId="{3273CCFF-8F18-47B6-9A38-4ED9E14E0C60}" dt="2021-11-30T09:05:46.649" v="1392" actId="478"/>
          <ac:spMkLst>
            <pc:docMk/>
            <pc:sldMk cId="456359825" sldId="375"/>
            <ac:spMk id="18" creationId="{5B6F50A0-1842-45BC-84B2-D783E215BBE5}"/>
          </ac:spMkLst>
        </pc:spChg>
        <pc:grpChg chg="del">
          <ac:chgData name="林彥呈" userId="5adf242d-0d18-415d-9527-38f1611819e5" providerId="ADAL" clId="{3273CCFF-8F18-47B6-9A38-4ED9E14E0C60}" dt="2021-11-30T09:05:46.649" v="1392" actId="478"/>
          <ac:grpSpMkLst>
            <pc:docMk/>
            <pc:sldMk cId="456359825" sldId="375"/>
            <ac:grpSpMk id="7" creationId="{338060A2-5468-4C1B-BF98-8B12FC015DA0}"/>
          </ac:grpSpMkLst>
        </pc:grpChg>
        <pc:grpChg chg="del">
          <ac:chgData name="林彥呈" userId="5adf242d-0d18-415d-9527-38f1611819e5" providerId="ADAL" clId="{3273CCFF-8F18-47B6-9A38-4ED9E14E0C60}" dt="2021-11-30T09:05:46.649" v="1392" actId="478"/>
          <ac:grpSpMkLst>
            <pc:docMk/>
            <pc:sldMk cId="456359825" sldId="375"/>
            <ac:grpSpMk id="10" creationId="{418EA126-1648-4268-861A-49767C0078AD}"/>
          </ac:grpSpMkLst>
        </pc:grpChg>
        <pc:grpChg chg="del">
          <ac:chgData name="林彥呈" userId="5adf242d-0d18-415d-9527-38f1611819e5" providerId="ADAL" clId="{3273CCFF-8F18-47B6-9A38-4ED9E14E0C60}" dt="2021-11-30T09:05:46.649" v="1392" actId="478"/>
          <ac:grpSpMkLst>
            <pc:docMk/>
            <pc:sldMk cId="456359825" sldId="375"/>
            <ac:grpSpMk id="13" creationId="{B526FE6E-15C4-4BB2-954C-2B934642C8EE}"/>
          </ac:grpSpMkLst>
        </pc:grpChg>
        <pc:picChg chg="del">
          <ac:chgData name="林彥呈" userId="5adf242d-0d18-415d-9527-38f1611819e5" providerId="ADAL" clId="{3273CCFF-8F18-47B6-9A38-4ED9E14E0C60}" dt="2021-11-30T09:05:42.602" v="1391" actId="478"/>
          <ac:picMkLst>
            <pc:docMk/>
            <pc:sldMk cId="456359825" sldId="375"/>
            <ac:picMk id="4" creationId="{21422E68-EA3E-4FE5-A61D-E4AE7A9E98BD}"/>
          </ac:picMkLst>
        </pc:picChg>
        <pc:picChg chg="add mod">
          <ac:chgData name="林彥呈" userId="5adf242d-0d18-415d-9527-38f1611819e5" providerId="ADAL" clId="{3273CCFF-8F18-47B6-9A38-4ED9E14E0C60}" dt="2021-11-30T09:05:49.786" v="1394" actId="1076"/>
          <ac:picMkLst>
            <pc:docMk/>
            <pc:sldMk cId="456359825" sldId="375"/>
            <ac:picMk id="9" creationId="{71DF24D6-EA4B-4A37-9BD5-F477AE919ADD}"/>
          </ac:picMkLst>
        </pc:picChg>
        <pc:cxnChg chg="del">
          <ac:chgData name="林彥呈" userId="5adf242d-0d18-415d-9527-38f1611819e5" providerId="ADAL" clId="{3273CCFF-8F18-47B6-9A38-4ED9E14E0C60}" dt="2021-11-30T09:05:46.649" v="1392" actId="478"/>
          <ac:cxnSpMkLst>
            <pc:docMk/>
            <pc:sldMk cId="456359825" sldId="375"/>
            <ac:cxnSpMk id="6" creationId="{D86AD006-F3D8-472B-813E-A6A1F9E13440}"/>
          </ac:cxnSpMkLst>
        </pc:cxnChg>
      </pc:sldChg>
    </pc:docChg>
  </pc:docChgLst>
  <pc:docChgLst>
    <pc:chgData name="林彥呈" userId="5adf242d-0d18-415d-9527-38f1611819e5" providerId="ADAL" clId="{0399C4C5-72F2-4521-8D64-857F1DB6437C}"/>
    <pc:docChg chg="undo redo custSel addSld modSld">
      <pc:chgData name="林彥呈" userId="5adf242d-0d18-415d-9527-38f1611819e5" providerId="ADAL" clId="{0399C4C5-72F2-4521-8D64-857F1DB6437C}" dt="2021-12-29T06:38:44.825" v="2571" actId="20577"/>
      <pc:docMkLst>
        <pc:docMk/>
      </pc:docMkLst>
      <pc:sldChg chg="modSp mod">
        <pc:chgData name="林彥呈" userId="5adf242d-0d18-415d-9527-38f1611819e5" providerId="ADAL" clId="{0399C4C5-72F2-4521-8D64-857F1DB6437C}" dt="2021-12-29T06:35:30.564" v="2539" actId="20577"/>
        <pc:sldMkLst>
          <pc:docMk/>
          <pc:sldMk cId="309480214" sldId="348"/>
        </pc:sldMkLst>
        <pc:spChg chg="mod">
          <ac:chgData name="林彥呈" userId="5adf242d-0d18-415d-9527-38f1611819e5" providerId="ADAL" clId="{0399C4C5-72F2-4521-8D64-857F1DB6437C}" dt="2021-12-29T06:35:30.564" v="2539" actId="20577"/>
          <ac:spMkLst>
            <pc:docMk/>
            <pc:sldMk cId="309480214" sldId="348"/>
            <ac:spMk id="28" creationId="{8E53FC63-1097-464A-A245-5CC05FB2F782}"/>
          </ac:spMkLst>
        </pc:spChg>
      </pc:sldChg>
      <pc:sldChg chg="modSp mod">
        <pc:chgData name="林彥呈" userId="5adf242d-0d18-415d-9527-38f1611819e5" providerId="ADAL" clId="{0399C4C5-72F2-4521-8D64-857F1DB6437C}" dt="2021-12-29T06:38:44.825" v="2571" actId="20577"/>
        <pc:sldMkLst>
          <pc:docMk/>
          <pc:sldMk cId="4065122185" sldId="361"/>
        </pc:sldMkLst>
        <pc:spChg chg="mod">
          <ac:chgData name="林彥呈" userId="5adf242d-0d18-415d-9527-38f1611819e5" providerId="ADAL" clId="{0399C4C5-72F2-4521-8D64-857F1DB6437C}" dt="2021-12-29T06:38:44.825" v="2571" actId="20577"/>
          <ac:spMkLst>
            <pc:docMk/>
            <pc:sldMk cId="4065122185" sldId="361"/>
            <ac:spMk id="7" creationId="{4AFECBDF-B845-44C5-9FC5-8B1AA561FF33}"/>
          </ac:spMkLst>
        </pc:spChg>
      </pc:sldChg>
      <pc:sldChg chg="addSp delSp modSp mod">
        <pc:chgData name="林彥呈" userId="5adf242d-0d18-415d-9527-38f1611819e5" providerId="ADAL" clId="{0399C4C5-72F2-4521-8D64-857F1DB6437C}" dt="2021-12-29T06:37:36.014" v="2561" actId="1035"/>
        <pc:sldMkLst>
          <pc:docMk/>
          <pc:sldMk cId="4102712404" sldId="370"/>
        </pc:sldMkLst>
        <pc:spChg chg="mod">
          <ac:chgData name="林彥呈" userId="5adf242d-0d18-415d-9527-38f1611819e5" providerId="ADAL" clId="{0399C4C5-72F2-4521-8D64-857F1DB6437C}" dt="2021-12-29T06:37:31.633" v="2557" actId="1035"/>
          <ac:spMkLst>
            <pc:docMk/>
            <pc:sldMk cId="4102712404" sldId="370"/>
            <ac:spMk id="5" creationId="{5B9EF391-561E-40D4-A097-E064F3063504}"/>
          </ac:spMkLst>
        </pc:spChg>
        <pc:spChg chg="add del mod">
          <ac:chgData name="林彥呈" userId="5adf242d-0d18-415d-9527-38f1611819e5" providerId="ADAL" clId="{0399C4C5-72F2-4521-8D64-857F1DB6437C}" dt="2021-12-29T05:14:02.722" v="512"/>
          <ac:spMkLst>
            <pc:docMk/>
            <pc:sldMk cId="4102712404" sldId="370"/>
            <ac:spMk id="6" creationId="{316BDC1F-22B1-4567-A284-E8D945B06E44}"/>
          </ac:spMkLst>
        </pc:spChg>
        <pc:spChg chg="add mod">
          <ac:chgData name="林彥呈" userId="5adf242d-0d18-415d-9527-38f1611819e5" providerId="ADAL" clId="{0399C4C5-72F2-4521-8D64-857F1DB6437C}" dt="2021-12-29T06:37:36.014" v="2561" actId="1035"/>
          <ac:spMkLst>
            <pc:docMk/>
            <pc:sldMk cId="4102712404" sldId="370"/>
            <ac:spMk id="7" creationId="{E87BB2ED-1F91-462F-8A0E-7E0A2C19DB26}"/>
          </ac:spMkLst>
        </pc:spChg>
        <pc:spChg chg="mod">
          <ac:chgData name="林彥呈" userId="5adf242d-0d18-415d-9527-38f1611819e5" providerId="ADAL" clId="{0399C4C5-72F2-4521-8D64-857F1DB6437C}" dt="2021-12-29T06:37:31.633" v="2557" actId="1035"/>
          <ac:spMkLst>
            <pc:docMk/>
            <pc:sldMk cId="4102712404" sldId="370"/>
            <ac:spMk id="28" creationId="{8E53FC63-1097-464A-A245-5CC05FB2F782}"/>
          </ac:spMkLst>
        </pc:spChg>
      </pc:sldChg>
      <pc:sldChg chg="addSp delSp modSp mod">
        <pc:chgData name="林彥呈" userId="5adf242d-0d18-415d-9527-38f1611819e5" providerId="ADAL" clId="{0399C4C5-72F2-4521-8D64-857F1DB6437C}" dt="2021-12-29T05:54:58.483" v="1389" actId="1076"/>
        <pc:sldMkLst>
          <pc:docMk/>
          <pc:sldMk cId="2207439131" sldId="371"/>
        </pc:sldMkLst>
        <pc:spChg chg="add del">
          <ac:chgData name="林彥呈" userId="5adf242d-0d18-415d-9527-38f1611819e5" providerId="ADAL" clId="{0399C4C5-72F2-4521-8D64-857F1DB6437C}" dt="2021-12-29T05:26:17.217" v="687" actId="22"/>
          <ac:spMkLst>
            <pc:docMk/>
            <pc:sldMk cId="2207439131" sldId="371"/>
            <ac:spMk id="6" creationId="{9F2B3DC1-3E12-4130-B4F3-DFD17C92CB30}"/>
          </ac:spMkLst>
        </pc:spChg>
        <pc:spChg chg="add mod">
          <ac:chgData name="林彥呈" userId="5adf242d-0d18-415d-9527-38f1611819e5" providerId="ADAL" clId="{0399C4C5-72F2-4521-8D64-857F1DB6437C}" dt="2021-12-29T05:54:47.616" v="1388" actId="1076"/>
          <ac:spMkLst>
            <pc:docMk/>
            <pc:sldMk cId="2207439131" sldId="371"/>
            <ac:spMk id="7" creationId="{BA7CFA83-56DD-4C6B-B61D-DB187B6C8D14}"/>
          </ac:spMkLst>
        </pc:spChg>
        <pc:spChg chg="add del mod">
          <ac:chgData name="林彥呈" userId="5adf242d-0d18-415d-9527-38f1611819e5" providerId="ADAL" clId="{0399C4C5-72F2-4521-8D64-857F1DB6437C}" dt="2021-12-29T05:54:58.483" v="1389" actId="1076"/>
          <ac:spMkLst>
            <pc:docMk/>
            <pc:sldMk cId="2207439131" sldId="371"/>
            <ac:spMk id="8" creationId="{3D472D1E-EFC3-4FFA-94B7-D091DEBF52D5}"/>
          </ac:spMkLst>
        </pc:spChg>
        <pc:spChg chg="add mod">
          <ac:chgData name="林彥呈" userId="5adf242d-0d18-415d-9527-38f1611819e5" providerId="ADAL" clId="{0399C4C5-72F2-4521-8D64-857F1DB6437C}" dt="2021-12-29T05:54:58.483" v="1389" actId="1076"/>
          <ac:spMkLst>
            <pc:docMk/>
            <pc:sldMk cId="2207439131" sldId="371"/>
            <ac:spMk id="9" creationId="{5A737704-193C-4EDE-BC81-AB40229A08B8}"/>
          </ac:spMkLst>
        </pc:spChg>
        <pc:picChg chg="add del mod">
          <ac:chgData name="林彥呈" userId="5adf242d-0d18-415d-9527-38f1611819e5" providerId="ADAL" clId="{0399C4C5-72F2-4521-8D64-857F1DB6437C}" dt="2021-12-29T05:41:12.636" v="1098" actId="478"/>
          <ac:picMkLst>
            <pc:docMk/>
            <pc:sldMk cId="2207439131" sldId="371"/>
            <ac:picMk id="4" creationId="{219D5324-C048-471A-8BA5-62DB0CF8C68C}"/>
          </ac:picMkLst>
        </pc:picChg>
      </pc:sldChg>
      <pc:sldChg chg="delSp modSp mod">
        <pc:chgData name="林彥呈" userId="5adf242d-0d18-415d-9527-38f1611819e5" providerId="ADAL" clId="{0399C4C5-72F2-4521-8D64-857F1DB6437C}" dt="2021-12-29T06:26:40.934" v="2331" actId="20577"/>
        <pc:sldMkLst>
          <pc:docMk/>
          <pc:sldMk cId="3348918484" sldId="373"/>
        </pc:sldMkLst>
        <pc:spChg chg="del">
          <ac:chgData name="林彥呈" userId="5adf242d-0d18-415d-9527-38f1611819e5" providerId="ADAL" clId="{0399C4C5-72F2-4521-8D64-857F1DB6437C}" dt="2021-12-29T06:01:30.335" v="1408" actId="478"/>
          <ac:spMkLst>
            <pc:docMk/>
            <pc:sldMk cId="3348918484" sldId="373"/>
            <ac:spMk id="6" creationId="{407DE8DF-8F93-4399-9C30-360F6173378E}"/>
          </ac:spMkLst>
        </pc:spChg>
        <pc:spChg chg="del">
          <ac:chgData name="林彥呈" userId="5adf242d-0d18-415d-9527-38f1611819e5" providerId="ADAL" clId="{0399C4C5-72F2-4521-8D64-857F1DB6437C}" dt="2021-12-29T06:01:28.347" v="1407" actId="478"/>
          <ac:spMkLst>
            <pc:docMk/>
            <pc:sldMk cId="3348918484" sldId="373"/>
            <ac:spMk id="11" creationId="{8DEE3DAF-5860-432E-9379-4E961AFF5571}"/>
          </ac:spMkLst>
        </pc:spChg>
        <pc:spChg chg="mod">
          <ac:chgData name="林彥呈" userId="5adf242d-0d18-415d-9527-38f1611819e5" providerId="ADAL" clId="{0399C4C5-72F2-4521-8D64-857F1DB6437C}" dt="2021-12-29T06:26:40.934" v="2331" actId="20577"/>
          <ac:spMkLst>
            <pc:docMk/>
            <pc:sldMk cId="3348918484" sldId="373"/>
            <ac:spMk id="28" creationId="{8E53FC63-1097-464A-A245-5CC05FB2F782}"/>
          </ac:spMkLst>
        </pc:spChg>
        <pc:grpChg chg="del">
          <ac:chgData name="林彥呈" userId="5adf242d-0d18-415d-9527-38f1611819e5" providerId="ADAL" clId="{0399C4C5-72F2-4521-8D64-857F1DB6437C}" dt="2021-12-29T06:01:25.146" v="1406" actId="478"/>
          <ac:grpSpMkLst>
            <pc:docMk/>
            <pc:sldMk cId="3348918484" sldId="373"/>
            <ac:grpSpMk id="7" creationId="{85A93421-CB06-45DB-92E8-FCFC0ACC8C51}"/>
          </ac:grpSpMkLst>
        </pc:grpChg>
      </pc:sldChg>
      <pc:sldChg chg="modSp add mod">
        <pc:chgData name="林彥呈" userId="5adf242d-0d18-415d-9527-38f1611819e5" providerId="ADAL" clId="{0399C4C5-72F2-4521-8D64-857F1DB6437C}" dt="2021-12-29T06:27:48.728" v="2424" actId="20577"/>
        <pc:sldMkLst>
          <pc:docMk/>
          <pc:sldMk cId="2363032548" sldId="376"/>
        </pc:sldMkLst>
        <pc:spChg chg="mod">
          <ac:chgData name="林彥呈" userId="5adf242d-0d18-415d-9527-38f1611819e5" providerId="ADAL" clId="{0399C4C5-72F2-4521-8D64-857F1DB6437C}" dt="2021-12-29T06:27:48.728" v="2424" actId="20577"/>
          <ac:spMkLst>
            <pc:docMk/>
            <pc:sldMk cId="2363032548" sldId="376"/>
            <ac:spMk id="28" creationId="{8E53FC63-1097-464A-A245-5CC05FB2F782}"/>
          </ac:spMkLst>
        </pc:spChg>
      </pc:sldChg>
    </pc:docChg>
  </pc:docChgLst>
  <pc:docChgLst>
    <pc:chgData name="林彥呈" userId="5adf242d-0d18-415d-9527-38f1611819e5" providerId="ADAL" clId="{BA06646B-E7AF-42B5-AFC8-22DCDCDF6CBA}"/>
    <pc:docChg chg="undo redo custSel addSld delSld modSld">
      <pc:chgData name="林彥呈" userId="5adf242d-0d18-415d-9527-38f1611819e5" providerId="ADAL" clId="{BA06646B-E7AF-42B5-AFC8-22DCDCDF6CBA}" dt="2021-12-29T10:03:48.177" v="1258" actId="20577"/>
      <pc:docMkLst>
        <pc:docMk/>
      </pc:docMkLst>
      <pc:sldChg chg="modSp mod">
        <pc:chgData name="林彥呈" userId="5adf242d-0d18-415d-9527-38f1611819e5" providerId="ADAL" clId="{BA06646B-E7AF-42B5-AFC8-22DCDCDF6CBA}" dt="2021-12-28T15:52:37.244" v="4" actId="20577"/>
        <pc:sldMkLst>
          <pc:docMk/>
          <pc:sldMk cId="1232130243" sldId="304"/>
        </pc:sldMkLst>
        <pc:spChg chg="mod">
          <ac:chgData name="林彥呈" userId="5adf242d-0d18-415d-9527-38f1611819e5" providerId="ADAL" clId="{BA06646B-E7AF-42B5-AFC8-22DCDCDF6CBA}" dt="2021-12-28T15:52:35.519" v="3" actId="20577"/>
          <ac:spMkLst>
            <pc:docMk/>
            <pc:sldMk cId="1232130243" sldId="304"/>
            <ac:spMk id="3" creationId="{00000000-0000-0000-0000-000000000000}"/>
          </ac:spMkLst>
        </pc:spChg>
        <pc:spChg chg="mod">
          <ac:chgData name="林彥呈" userId="5adf242d-0d18-415d-9527-38f1611819e5" providerId="ADAL" clId="{BA06646B-E7AF-42B5-AFC8-22DCDCDF6CBA}" dt="2021-12-28T15:52:37.244" v="4" actId="20577"/>
          <ac:spMkLst>
            <pc:docMk/>
            <pc:sldMk cId="1232130243" sldId="304"/>
            <ac:spMk id="4" creationId="{00000000-0000-0000-0000-000000000000}"/>
          </ac:spMkLst>
        </pc:spChg>
      </pc:sldChg>
      <pc:sldChg chg="modSp mod">
        <pc:chgData name="林彥呈" userId="5adf242d-0d18-415d-9527-38f1611819e5" providerId="ADAL" clId="{BA06646B-E7AF-42B5-AFC8-22DCDCDF6CBA}" dt="2021-12-28T15:54:18.649" v="161" actId="20577"/>
        <pc:sldMkLst>
          <pc:docMk/>
          <pc:sldMk cId="2348240886" sldId="305"/>
        </pc:sldMkLst>
        <pc:spChg chg="mod">
          <ac:chgData name="林彥呈" userId="5adf242d-0d18-415d-9527-38f1611819e5" providerId="ADAL" clId="{BA06646B-E7AF-42B5-AFC8-22DCDCDF6CBA}" dt="2021-12-28T15:53:31.261" v="36" actId="20577"/>
          <ac:spMkLst>
            <pc:docMk/>
            <pc:sldMk cId="2348240886" sldId="305"/>
            <ac:spMk id="50" creationId="{00000000-0000-0000-0000-000000000000}"/>
          </ac:spMkLst>
        </pc:spChg>
        <pc:spChg chg="mod">
          <ac:chgData name="林彥呈" userId="5adf242d-0d18-415d-9527-38f1611819e5" providerId="ADAL" clId="{BA06646B-E7AF-42B5-AFC8-22DCDCDF6CBA}" dt="2021-12-28T15:54:18.649" v="161" actId="20577"/>
          <ac:spMkLst>
            <pc:docMk/>
            <pc:sldMk cId="2348240886" sldId="305"/>
            <ac:spMk id="51" creationId="{00000000-0000-0000-0000-000000000000}"/>
          </ac:spMkLst>
        </pc:spChg>
        <pc:spChg chg="mod">
          <ac:chgData name="林彥呈" userId="5adf242d-0d18-415d-9527-38f1611819e5" providerId="ADAL" clId="{BA06646B-E7AF-42B5-AFC8-22DCDCDF6CBA}" dt="2021-12-28T15:52:57.237" v="8" actId="20577"/>
          <ac:spMkLst>
            <pc:docMk/>
            <pc:sldMk cId="2348240886" sldId="305"/>
            <ac:spMk id="53" creationId="{00000000-0000-0000-0000-000000000000}"/>
          </ac:spMkLst>
        </pc:spChg>
        <pc:spChg chg="mod">
          <ac:chgData name="林彥呈" userId="5adf242d-0d18-415d-9527-38f1611819e5" providerId="ADAL" clId="{BA06646B-E7AF-42B5-AFC8-22DCDCDF6CBA}" dt="2021-12-28T15:53:17.994" v="12" actId="20577"/>
          <ac:spMkLst>
            <pc:docMk/>
            <pc:sldMk cId="2348240886" sldId="305"/>
            <ac:spMk id="54" creationId="{00000000-0000-0000-0000-000000000000}"/>
          </ac:spMkLst>
        </pc:spChg>
      </pc:sldChg>
      <pc:sldChg chg="modSp mod">
        <pc:chgData name="林彥呈" userId="5adf242d-0d18-415d-9527-38f1611819e5" providerId="ADAL" clId="{BA06646B-E7AF-42B5-AFC8-22DCDCDF6CBA}" dt="2021-12-28T15:54:44.407" v="166"/>
        <pc:sldMkLst>
          <pc:docMk/>
          <pc:sldMk cId="874674941" sldId="306"/>
        </pc:sldMkLst>
        <pc:spChg chg="mod">
          <ac:chgData name="林彥呈" userId="5adf242d-0d18-415d-9527-38f1611819e5" providerId="ADAL" clId="{BA06646B-E7AF-42B5-AFC8-22DCDCDF6CBA}" dt="2021-12-28T15:54:44.407" v="166"/>
          <ac:spMkLst>
            <pc:docMk/>
            <pc:sldMk cId="874674941" sldId="306"/>
            <ac:spMk id="3" creationId="{00000000-0000-0000-0000-000000000000}"/>
          </ac:spMkLst>
        </pc:spChg>
      </pc:sldChg>
      <pc:sldChg chg="modSp mod">
        <pc:chgData name="林彥呈" userId="5adf242d-0d18-415d-9527-38f1611819e5" providerId="ADAL" clId="{BA06646B-E7AF-42B5-AFC8-22DCDCDF6CBA}" dt="2021-12-28T15:58:54.676" v="236" actId="20577"/>
        <pc:sldMkLst>
          <pc:docMk/>
          <pc:sldMk cId="4075598532" sldId="336"/>
        </pc:sldMkLst>
        <pc:spChg chg="mod">
          <ac:chgData name="林彥呈" userId="5adf242d-0d18-415d-9527-38f1611819e5" providerId="ADAL" clId="{BA06646B-E7AF-42B5-AFC8-22DCDCDF6CBA}" dt="2021-12-28T15:58:54.676" v="236" actId="20577"/>
          <ac:spMkLst>
            <pc:docMk/>
            <pc:sldMk cId="4075598532" sldId="336"/>
            <ac:spMk id="3" creationId="{00000000-0000-0000-0000-000000000000}"/>
          </ac:spMkLst>
        </pc:spChg>
      </pc:sldChg>
      <pc:sldChg chg="addSp delSp modSp mod">
        <pc:chgData name="林彥呈" userId="5adf242d-0d18-415d-9527-38f1611819e5" providerId="ADAL" clId="{BA06646B-E7AF-42B5-AFC8-22DCDCDF6CBA}" dt="2021-12-29T09:28:23.617" v="1232" actId="478"/>
        <pc:sldMkLst>
          <pc:docMk/>
          <pc:sldMk cId="3778584634" sldId="337"/>
        </pc:sldMkLst>
        <pc:spChg chg="mod">
          <ac:chgData name="林彥呈" userId="5adf242d-0d18-415d-9527-38f1611819e5" providerId="ADAL" clId="{BA06646B-E7AF-42B5-AFC8-22DCDCDF6CBA}" dt="2021-12-28T15:58:57.387" v="238" actId="20577"/>
          <ac:spMkLst>
            <pc:docMk/>
            <pc:sldMk cId="3778584634" sldId="337"/>
            <ac:spMk id="2" creationId="{00000000-0000-0000-0000-000000000000}"/>
          </ac:spMkLst>
        </pc:spChg>
        <pc:spChg chg="mod">
          <ac:chgData name="林彥呈" userId="5adf242d-0d18-415d-9527-38f1611819e5" providerId="ADAL" clId="{BA06646B-E7AF-42B5-AFC8-22DCDCDF6CBA}" dt="2021-12-28T16:16:26.710" v="597" actId="20577"/>
          <ac:spMkLst>
            <pc:docMk/>
            <pc:sldMk cId="3778584634" sldId="337"/>
            <ac:spMk id="28" creationId="{8E53FC63-1097-464A-A245-5CC05FB2F782}"/>
          </ac:spMkLst>
        </pc:spChg>
        <pc:picChg chg="add del mod">
          <ac:chgData name="林彥呈" userId="5adf242d-0d18-415d-9527-38f1611819e5" providerId="ADAL" clId="{BA06646B-E7AF-42B5-AFC8-22DCDCDF6CBA}" dt="2021-12-29T09:28:23.617" v="1232" actId="478"/>
          <ac:picMkLst>
            <pc:docMk/>
            <pc:sldMk cId="3778584634" sldId="337"/>
            <ac:picMk id="4" creationId="{4491476D-B508-4E09-8617-2133D56A592D}"/>
          </ac:picMkLst>
        </pc:picChg>
      </pc:sldChg>
      <pc:sldChg chg="modSp mod">
        <pc:chgData name="林彥呈" userId="5adf242d-0d18-415d-9527-38f1611819e5" providerId="ADAL" clId="{BA06646B-E7AF-42B5-AFC8-22DCDCDF6CBA}" dt="2021-12-28T16:27:22.828" v="1157" actId="20577"/>
        <pc:sldMkLst>
          <pc:docMk/>
          <pc:sldMk cId="309480214" sldId="348"/>
        </pc:sldMkLst>
        <pc:spChg chg="mod">
          <ac:chgData name="林彥呈" userId="5adf242d-0d18-415d-9527-38f1611819e5" providerId="ADAL" clId="{BA06646B-E7AF-42B5-AFC8-22DCDCDF6CBA}" dt="2021-12-28T16:07:37.018" v="464" actId="20577"/>
          <ac:spMkLst>
            <pc:docMk/>
            <pc:sldMk cId="309480214" sldId="348"/>
            <ac:spMk id="2" creationId="{00000000-0000-0000-0000-000000000000}"/>
          </ac:spMkLst>
        </pc:spChg>
        <pc:spChg chg="mod">
          <ac:chgData name="林彥呈" userId="5adf242d-0d18-415d-9527-38f1611819e5" providerId="ADAL" clId="{BA06646B-E7AF-42B5-AFC8-22DCDCDF6CBA}" dt="2021-12-28T16:27:22.828" v="1157" actId="20577"/>
          <ac:spMkLst>
            <pc:docMk/>
            <pc:sldMk cId="309480214" sldId="348"/>
            <ac:spMk id="28" creationId="{8E53FC63-1097-464A-A245-5CC05FB2F782}"/>
          </ac:spMkLst>
        </pc:spChg>
      </pc:sldChg>
      <pc:sldChg chg="addSp delSp modSp mod">
        <pc:chgData name="林彥呈" userId="5adf242d-0d18-415d-9527-38f1611819e5" providerId="ADAL" clId="{BA06646B-E7AF-42B5-AFC8-22DCDCDF6CBA}" dt="2021-12-28T16:13:11.874" v="582" actId="14100"/>
        <pc:sldMkLst>
          <pc:docMk/>
          <pc:sldMk cId="3117427623" sldId="356"/>
        </pc:sldMkLst>
        <pc:picChg chg="del">
          <ac:chgData name="林彥呈" userId="5adf242d-0d18-415d-9527-38f1611819e5" providerId="ADAL" clId="{BA06646B-E7AF-42B5-AFC8-22DCDCDF6CBA}" dt="2021-12-28T16:01:30.410" v="260" actId="478"/>
          <ac:picMkLst>
            <pc:docMk/>
            <pc:sldMk cId="3117427623" sldId="356"/>
            <ac:picMk id="4" creationId="{F825DDA7-C055-479C-864C-EB0C9DB6BDC6}"/>
          </ac:picMkLst>
        </pc:picChg>
        <pc:picChg chg="add mod ord">
          <ac:chgData name="林彥呈" userId="5adf242d-0d18-415d-9527-38f1611819e5" providerId="ADAL" clId="{BA06646B-E7AF-42B5-AFC8-22DCDCDF6CBA}" dt="2021-12-28T16:01:45.070" v="266" actId="1076"/>
          <ac:picMkLst>
            <pc:docMk/>
            <pc:sldMk cId="3117427623" sldId="356"/>
            <ac:picMk id="5" creationId="{111601B6-D502-4A94-B867-C2F3F77CF22D}"/>
          </ac:picMkLst>
        </pc:picChg>
        <pc:picChg chg="mod">
          <ac:chgData name="林彥呈" userId="5adf242d-0d18-415d-9527-38f1611819e5" providerId="ADAL" clId="{BA06646B-E7AF-42B5-AFC8-22DCDCDF6CBA}" dt="2021-12-28T16:01:50.826" v="267" actId="1076"/>
          <ac:picMkLst>
            <pc:docMk/>
            <pc:sldMk cId="3117427623" sldId="356"/>
            <ac:picMk id="8" creationId="{516F80B6-B1CA-4111-A350-36B41485F0B8}"/>
          </ac:picMkLst>
        </pc:picChg>
        <pc:picChg chg="add mod">
          <ac:chgData name="林彥呈" userId="5adf242d-0d18-415d-9527-38f1611819e5" providerId="ADAL" clId="{BA06646B-E7AF-42B5-AFC8-22DCDCDF6CBA}" dt="2021-12-28T16:02:04.417" v="274" actId="1038"/>
          <ac:picMkLst>
            <pc:docMk/>
            <pc:sldMk cId="3117427623" sldId="356"/>
            <ac:picMk id="9" creationId="{ACE761E3-E986-45C4-97FB-84C9AC3585C1}"/>
          </ac:picMkLst>
        </pc:picChg>
        <pc:picChg chg="mod">
          <ac:chgData name="林彥呈" userId="5adf242d-0d18-415d-9527-38f1611819e5" providerId="ADAL" clId="{BA06646B-E7AF-42B5-AFC8-22DCDCDF6CBA}" dt="2021-12-28T16:01:53.563" v="268" actId="1076"/>
          <ac:picMkLst>
            <pc:docMk/>
            <pc:sldMk cId="3117427623" sldId="356"/>
            <ac:picMk id="12" creationId="{B6281960-8FD9-47F0-8B68-A3D0053E25D7}"/>
          </ac:picMkLst>
        </pc:picChg>
        <pc:cxnChg chg="add mod">
          <ac:chgData name="林彥呈" userId="5adf242d-0d18-415d-9527-38f1611819e5" providerId="ADAL" clId="{BA06646B-E7AF-42B5-AFC8-22DCDCDF6CBA}" dt="2021-12-28T16:13:00.471" v="578" actId="14100"/>
          <ac:cxnSpMkLst>
            <pc:docMk/>
            <pc:sldMk cId="3117427623" sldId="356"/>
            <ac:cxnSpMk id="10" creationId="{5CCEDD99-0522-4C8A-A736-6F3EE67B58AE}"/>
          </ac:cxnSpMkLst>
        </pc:cxnChg>
        <pc:cxnChg chg="add mod">
          <ac:chgData name="林彥呈" userId="5adf242d-0d18-415d-9527-38f1611819e5" providerId="ADAL" clId="{BA06646B-E7AF-42B5-AFC8-22DCDCDF6CBA}" dt="2021-12-28T16:13:11.874" v="582" actId="14100"/>
          <ac:cxnSpMkLst>
            <pc:docMk/>
            <pc:sldMk cId="3117427623" sldId="356"/>
            <ac:cxnSpMk id="11" creationId="{372CE2B5-8EA7-41D3-A9E6-A740CBC7534B}"/>
          </ac:cxnSpMkLst>
        </pc:cxnChg>
      </pc:sldChg>
      <pc:sldChg chg="addSp delSp modSp mod">
        <pc:chgData name="林彥呈" userId="5adf242d-0d18-415d-9527-38f1611819e5" providerId="ADAL" clId="{BA06646B-E7AF-42B5-AFC8-22DCDCDF6CBA}" dt="2021-12-28T16:23:42.931" v="1022" actId="20577"/>
        <pc:sldMkLst>
          <pc:docMk/>
          <pc:sldMk cId="4065122185" sldId="361"/>
        </pc:sldMkLst>
        <pc:spChg chg="mod">
          <ac:chgData name="林彥呈" userId="5adf242d-0d18-415d-9527-38f1611819e5" providerId="ADAL" clId="{BA06646B-E7AF-42B5-AFC8-22DCDCDF6CBA}" dt="2021-12-28T16:04:49.082" v="287" actId="14100"/>
          <ac:spMkLst>
            <pc:docMk/>
            <pc:sldMk cId="4065122185" sldId="361"/>
            <ac:spMk id="4" creationId="{BF46E1DC-D602-4829-B150-04345A56215A}"/>
          </ac:spMkLst>
        </pc:spChg>
        <pc:spChg chg="add mod">
          <ac:chgData name="林彥呈" userId="5adf242d-0d18-415d-9527-38f1611819e5" providerId="ADAL" clId="{BA06646B-E7AF-42B5-AFC8-22DCDCDF6CBA}" dt="2021-12-28T16:23:42.931" v="1022" actId="20577"/>
          <ac:spMkLst>
            <pc:docMk/>
            <pc:sldMk cId="4065122185" sldId="361"/>
            <ac:spMk id="7" creationId="{4AFECBDF-B845-44C5-9FC5-8B1AA561FF33}"/>
          </ac:spMkLst>
        </pc:spChg>
        <pc:picChg chg="del">
          <ac:chgData name="林彥呈" userId="5adf242d-0d18-415d-9527-38f1611819e5" providerId="ADAL" clId="{BA06646B-E7AF-42B5-AFC8-22DCDCDF6CBA}" dt="2021-12-28T16:04:17.154" v="275" actId="478"/>
          <ac:picMkLst>
            <pc:docMk/>
            <pc:sldMk cId="4065122185" sldId="361"/>
            <ac:picMk id="5" creationId="{ABF7D20F-A6C5-42DA-B62B-239AA81A08C9}"/>
          </ac:picMkLst>
        </pc:picChg>
        <pc:picChg chg="add mod ord">
          <ac:chgData name="林彥呈" userId="5adf242d-0d18-415d-9527-38f1611819e5" providerId="ADAL" clId="{BA06646B-E7AF-42B5-AFC8-22DCDCDF6CBA}" dt="2021-12-28T16:06:16.334" v="425" actId="1076"/>
          <ac:picMkLst>
            <pc:docMk/>
            <pc:sldMk cId="4065122185" sldId="361"/>
            <ac:picMk id="6" creationId="{B16AAA8F-AA6C-4CF9-9368-33903C4725B2}"/>
          </ac:picMkLst>
        </pc:picChg>
      </pc:sldChg>
      <pc:sldChg chg="addSp delSp modSp mod">
        <pc:chgData name="林彥呈" userId="5adf242d-0d18-415d-9527-38f1611819e5" providerId="ADAL" clId="{BA06646B-E7AF-42B5-AFC8-22DCDCDF6CBA}" dt="2021-12-28T16:14:50.003" v="589" actId="1076"/>
        <pc:sldMkLst>
          <pc:docMk/>
          <pc:sldMk cId="1502979846" sldId="365"/>
        </pc:sldMkLst>
        <pc:picChg chg="add mod">
          <ac:chgData name="林彥呈" userId="5adf242d-0d18-415d-9527-38f1611819e5" providerId="ADAL" clId="{BA06646B-E7AF-42B5-AFC8-22DCDCDF6CBA}" dt="2021-12-28T16:14:50.003" v="589" actId="1076"/>
          <ac:picMkLst>
            <pc:docMk/>
            <pc:sldMk cId="1502979846" sldId="365"/>
            <ac:picMk id="4" creationId="{474F9605-E462-4EEC-B247-C954029FFBCA}"/>
          </ac:picMkLst>
        </pc:picChg>
        <pc:picChg chg="del">
          <ac:chgData name="林彥呈" userId="5adf242d-0d18-415d-9527-38f1611819e5" providerId="ADAL" clId="{BA06646B-E7AF-42B5-AFC8-22DCDCDF6CBA}" dt="2021-12-28T16:14:44.424" v="586" actId="478"/>
          <ac:picMkLst>
            <pc:docMk/>
            <pc:sldMk cId="1502979846" sldId="365"/>
            <ac:picMk id="5" creationId="{4A4C51D7-52F4-4CDA-B656-F1D10E5D4F9A}"/>
          </ac:picMkLst>
        </pc:picChg>
      </pc:sldChg>
      <pc:sldChg chg="delSp modSp mod">
        <pc:chgData name="林彥呈" userId="5adf242d-0d18-415d-9527-38f1611819e5" providerId="ADAL" clId="{BA06646B-E7AF-42B5-AFC8-22DCDCDF6CBA}" dt="2021-12-29T10:03:48.177" v="1258" actId="20577"/>
        <pc:sldMkLst>
          <pc:docMk/>
          <pc:sldMk cId="4102712404" sldId="370"/>
        </pc:sldMkLst>
        <pc:spChg chg="mod">
          <ac:chgData name="林彥呈" userId="5adf242d-0d18-415d-9527-38f1611819e5" providerId="ADAL" clId="{BA06646B-E7AF-42B5-AFC8-22DCDCDF6CBA}" dt="2021-12-28T15:55:43.628" v="193" actId="20577"/>
          <ac:spMkLst>
            <pc:docMk/>
            <pc:sldMk cId="4102712404" sldId="370"/>
            <ac:spMk id="2" creationId="{00000000-0000-0000-0000-000000000000}"/>
          </ac:spMkLst>
        </pc:spChg>
        <pc:spChg chg="mod">
          <ac:chgData name="林彥呈" userId="5adf242d-0d18-415d-9527-38f1611819e5" providerId="ADAL" clId="{BA06646B-E7AF-42B5-AFC8-22DCDCDF6CBA}" dt="2021-12-29T10:03:48.177" v="1258" actId="20577"/>
          <ac:spMkLst>
            <pc:docMk/>
            <pc:sldMk cId="4102712404" sldId="370"/>
            <ac:spMk id="7" creationId="{E87BB2ED-1F91-462F-8A0E-7E0A2C19DB26}"/>
          </ac:spMkLst>
        </pc:spChg>
        <pc:spChg chg="mod">
          <ac:chgData name="林彥呈" userId="5adf242d-0d18-415d-9527-38f1611819e5" providerId="ADAL" clId="{BA06646B-E7AF-42B5-AFC8-22DCDCDF6CBA}" dt="2021-12-28T15:55:51.417" v="195" actId="6549"/>
          <ac:spMkLst>
            <pc:docMk/>
            <pc:sldMk cId="4102712404" sldId="370"/>
            <ac:spMk id="28" creationId="{8E53FC63-1097-464A-A245-5CC05FB2F782}"/>
          </ac:spMkLst>
        </pc:spChg>
        <pc:picChg chg="del">
          <ac:chgData name="林彥呈" userId="5adf242d-0d18-415d-9527-38f1611819e5" providerId="ADAL" clId="{BA06646B-E7AF-42B5-AFC8-22DCDCDF6CBA}" dt="2021-12-28T15:55:46.422" v="194" actId="478"/>
          <ac:picMkLst>
            <pc:docMk/>
            <pc:sldMk cId="4102712404" sldId="370"/>
            <ac:picMk id="4" creationId="{98932A2C-97BE-4D95-87BE-5FF3C97C5705}"/>
          </ac:picMkLst>
        </pc:picChg>
      </pc:sldChg>
      <pc:sldChg chg="delSp modSp mod">
        <pc:chgData name="林彥呈" userId="5adf242d-0d18-415d-9527-38f1611819e5" providerId="ADAL" clId="{BA06646B-E7AF-42B5-AFC8-22DCDCDF6CBA}" dt="2021-12-28T15:56:14.585" v="230" actId="478"/>
        <pc:sldMkLst>
          <pc:docMk/>
          <pc:sldMk cId="2207439131" sldId="371"/>
        </pc:sldMkLst>
        <pc:spChg chg="mod">
          <ac:chgData name="林彥呈" userId="5adf242d-0d18-415d-9527-38f1611819e5" providerId="ADAL" clId="{BA06646B-E7AF-42B5-AFC8-22DCDCDF6CBA}" dt="2021-12-28T15:56:08.570" v="228" actId="20577"/>
          <ac:spMkLst>
            <pc:docMk/>
            <pc:sldMk cId="2207439131" sldId="371"/>
            <ac:spMk id="2" creationId="{00000000-0000-0000-0000-000000000000}"/>
          </ac:spMkLst>
        </pc:spChg>
        <pc:spChg chg="del">
          <ac:chgData name="林彥呈" userId="5adf242d-0d18-415d-9527-38f1611819e5" providerId="ADAL" clId="{BA06646B-E7AF-42B5-AFC8-22DCDCDF6CBA}" dt="2021-12-28T15:56:14.585" v="230" actId="478"/>
          <ac:spMkLst>
            <pc:docMk/>
            <pc:sldMk cId="2207439131" sldId="371"/>
            <ac:spMk id="16" creationId="{D0F1F3B0-6CD6-4901-AD72-AF007E9961F5}"/>
          </ac:spMkLst>
        </pc:spChg>
        <pc:spChg chg="del">
          <ac:chgData name="林彥呈" userId="5adf242d-0d18-415d-9527-38f1611819e5" providerId="ADAL" clId="{BA06646B-E7AF-42B5-AFC8-22DCDCDF6CBA}" dt="2021-12-28T15:56:14.585" v="230" actId="478"/>
          <ac:spMkLst>
            <pc:docMk/>
            <pc:sldMk cId="2207439131" sldId="371"/>
            <ac:spMk id="18" creationId="{5B6F50A0-1842-45BC-84B2-D783E215BBE5}"/>
          </ac:spMkLst>
        </pc:spChg>
        <pc:grpChg chg="del">
          <ac:chgData name="林彥呈" userId="5adf242d-0d18-415d-9527-38f1611819e5" providerId="ADAL" clId="{BA06646B-E7AF-42B5-AFC8-22DCDCDF6CBA}" dt="2021-12-28T15:56:14.585" v="230" actId="478"/>
          <ac:grpSpMkLst>
            <pc:docMk/>
            <pc:sldMk cId="2207439131" sldId="371"/>
            <ac:grpSpMk id="7" creationId="{338060A2-5468-4C1B-BF98-8B12FC015DA0}"/>
          </ac:grpSpMkLst>
        </pc:grpChg>
        <pc:grpChg chg="del">
          <ac:chgData name="林彥呈" userId="5adf242d-0d18-415d-9527-38f1611819e5" providerId="ADAL" clId="{BA06646B-E7AF-42B5-AFC8-22DCDCDF6CBA}" dt="2021-12-28T15:56:14.585" v="230" actId="478"/>
          <ac:grpSpMkLst>
            <pc:docMk/>
            <pc:sldMk cId="2207439131" sldId="371"/>
            <ac:grpSpMk id="10" creationId="{418EA126-1648-4268-861A-49767C0078AD}"/>
          </ac:grpSpMkLst>
        </pc:grpChg>
        <pc:grpChg chg="del">
          <ac:chgData name="林彥呈" userId="5adf242d-0d18-415d-9527-38f1611819e5" providerId="ADAL" clId="{BA06646B-E7AF-42B5-AFC8-22DCDCDF6CBA}" dt="2021-12-28T15:56:14.585" v="230" actId="478"/>
          <ac:grpSpMkLst>
            <pc:docMk/>
            <pc:sldMk cId="2207439131" sldId="371"/>
            <ac:grpSpMk id="13" creationId="{B526FE6E-15C4-4BB2-954C-2B934642C8EE}"/>
          </ac:grpSpMkLst>
        </pc:grpChg>
        <pc:picChg chg="del">
          <ac:chgData name="林彥呈" userId="5adf242d-0d18-415d-9527-38f1611819e5" providerId="ADAL" clId="{BA06646B-E7AF-42B5-AFC8-22DCDCDF6CBA}" dt="2021-12-28T15:56:10.748" v="229" actId="478"/>
          <ac:picMkLst>
            <pc:docMk/>
            <pc:sldMk cId="2207439131" sldId="371"/>
            <ac:picMk id="4" creationId="{21422E68-EA3E-4FE5-A61D-E4AE7A9E98BD}"/>
          </ac:picMkLst>
        </pc:picChg>
        <pc:cxnChg chg="del">
          <ac:chgData name="林彥呈" userId="5adf242d-0d18-415d-9527-38f1611819e5" providerId="ADAL" clId="{BA06646B-E7AF-42B5-AFC8-22DCDCDF6CBA}" dt="2021-12-28T15:56:14.585" v="230" actId="478"/>
          <ac:cxnSpMkLst>
            <pc:docMk/>
            <pc:sldMk cId="2207439131" sldId="371"/>
            <ac:cxnSpMk id="6" creationId="{D86AD006-F3D8-472B-813E-A6A1F9E13440}"/>
          </ac:cxnSpMkLst>
        </pc:cxnChg>
      </pc:sldChg>
      <pc:sldChg chg="del">
        <pc:chgData name="林彥呈" userId="5adf242d-0d18-415d-9527-38f1611819e5" providerId="ADAL" clId="{BA06646B-E7AF-42B5-AFC8-22DCDCDF6CBA}" dt="2021-12-28T15:58:50.908" v="232" actId="2696"/>
        <pc:sldMkLst>
          <pc:docMk/>
          <pc:sldMk cId="3328953279" sldId="372"/>
        </pc:sldMkLst>
      </pc:sldChg>
      <pc:sldChg chg="modSp mod">
        <pc:chgData name="林彥呈" userId="5adf242d-0d18-415d-9527-38f1611819e5" providerId="ADAL" clId="{BA06646B-E7AF-42B5-AFC8-22DCDCDF6CBA}" dt="2021-12-28T16:07:59.500" v="485" actId="20577"/>
        <pc:sldMkLst>
          <pc:docMk/>
          <pc:sldMk cId="3348918484" sldId="373"/>
        </pc:sldMkLst>
        <pc:spChg chg="mod">
          <ac:chgData name="林彥呈" userId="5adf242d-0d18-415d-9527-38f1611819e5" providerId="ADAL" clId="{BA06646B-E7AF-42B5-AFC8-22DCDCDF6CBA}" dt="2021-12-28T16:07:59.500" v="485" actId="20577"/>
          <ac:spMkLst>
            <pc:docMk/>
            <pc:sldMk cId="3348918484" sldId="373"/>
            <ac:spMk id="2" creationId="{00000000-0000-0000-0000-000000000000}"/>
          </ac:spMkLst>
        </pc:spChg>
      </pc:sldChg>
      <pc:sldChg chg="del">
        <pc:chgData name="林彥呈" userId="5adf242d-0d18-415d-9527-38f1611819e5" providerId="ADAL" clId="{BA06646B-E7AF-42B5-AFC8-22DCDCDF6CBA}" dt="2021-12-28T16:13:55.569" v="585" actId="47"/>
        <pc:sldMkLst>
          <pc:docMk/>
          <pc:sldMk cId="1934985008" sldId="374"/>
        </pc:sldMkLst>
      </pc:sldChg>
      <pc:sldChg chg="del">
        <pc:chgData name="林彥呈" userId="5adf242d-0d18-415d-9527-38f1611819e5" providerId="ADAL" clId="{BA06646B-E7AF-42B5-AFC8-22DCDCDF6CBA}" dt="2021-12-28T15:56:23.803" v="231" actId="2696"/>
        <pc:sldMkLst>
          <pc:docMk/>
          <pc:sldMk cId="456359825" sldId="375"/>
        </pc:sldMkLst>
      </pc:sldChg>
      <pc:sldChg chg="addSp delSp modSp add mod">
        <pc:chgData name="林彥呈" userId="5adf242d-0d18-415d-9527-38f1611819e5" providerId="ADAL" clId="{BA06646B-E7AF-42B5-AFC8-22DCDCDF6CBA}" dt="2021-12-28T16:13:39.465" v="584" actId="208"/>
        <pc:sldMkLst>
          <pc:docMk/>
          <pc:sldMk cId="2901754922" sldId="375"/>
        </pc:sldMkLst>
        <pc:spChg chg="add mod">
          <ac:chgData name="林彥呈" userId="5adf242d-0d18-415d-9527-38f1611819e5" providerId="ADAL" clId="{BA06646B-E7AF-42B5-AFC8-22DCDCDF6CBA}" dt="2021-12-28T16:10:57.039" v="543" actId="1076"/>
          <ac:spMkLst>
            <pc:docMk/>
            <pc:sldMk cId="2901754922" sldId="375"/>
            <ac:spMk id="10" creationId="{45863847-2CAE-452D-AE72-DFC894E64B98}"/>
          </ac:spMkLst>
        </pc:spChg>
        <pc:spChg chg="add mod">
          <ac:chgData name="林彥呈" userId="5adf242d-0d18-415d-9527-38f1611819e5" providerId="ADAL" clId="{BA06646B-E7AF-42B5-AFC8-22DCDCDF6CBA}" dt="2021-12-28T16:13:39.465" v="584" actId="208"/>
          <ac:spMkLst>
            <pc:docMk/>
            <pc:sldMk cId="2901754922" sldId="375"/>
            <ac:spMk id="11" creationId="{5249D1E0-9088-4481-A30E-B2981FCB5A7F}"/>
          </ac:spMkLst>
        </pc:spChg>
        <pc:spChg chg="add del mod">
          <ac:chgData name="林彥呈" userId="5adf242d-0d18-415d-9527-38f1611819e5" providerId="ADAL" clId="{BA06646B-E7AF-42B5-AFC8-22DCDCDF6CBA}" dt="2021-12-28T16:12:14.701" v="574" actId="14100"/>
          <ac:spMkLst>
            <pc:docMk/>
            <pc:sldMk cId="2901754922" sldId="375"/>
            <ac:spMk id="13" creationId="{EE11EA5D-2417-4075-9961-0EF3934B33C3}"/>
          </ac:spMkLst>
        </pc:spChg>
        <pc:picChg chg="add mod">
          <ac:chgData name="林彥呈" userId="5adf242d-0d18-415d-9527-38f1611819e5" providerId="ADAL" clId="{BA06646B-E7AF-42B5-AFC8-22DCDCDF6CBA}" dt="2021-12-28T16:09:38.273" v="493" actId="1076"/>
          <ac:picMkLst>
            <pc:docMk/>
            <pc:sldMk cId="2901754922" sldId="375"/>
            <ac:picMk id="4" creationId="{F8A828CF-80DE-4415-949F-FF83959ADAE8}"/>
          </ac:picMkLst>
        </pc:picChg>
        <pc:picChg chg="del">
          <ac:chgData name="林彥呈" userId="5adf242d-0d18-415d-9527-38f1611819e5" providerId="ADAL" clId="{BA06646B-E7AF-42B5-AFC8-22DCDCDF6CBA}" dt="2021-12-28T16:09:28.314" v="487" actId="478"/>
          <ac:picMkLst>
            <pc:docMk/>
            <pc:sldMk cId="2901754922" sldId="375"/>
            <ac:picMk id="5" creationId="{111601B6-D502-4A94-B867-C2F3F77CF22D}"/>
          </ac:picMkLst>
        </pc:picChg>
        <pc:picChg chg="del">
          <ac:chgData name="林彥呈" userId="5adf242d-0d18-415d-9527-38f1611819e5" providerId="ADAL" clId="{BA06646B-E7AF-42B5-AFC8-22DCDCDF6CBA}" dt="2021-12-28T16:09:30.896" v="488" actId="478"/>
          <ac:picMkLst>
            <pc:docMk/>
            <pc:sldMk cId="2901754922" sldId="375"/>
            <ac:picMk id="8" creationId="{516F80B6-B1CA-4111-A350-36B41485F0B8}"/>
          </ac:picMkLst>
        </pc:picChg>
        <pc:picChg chg="del">
          <ac:chgData name="林彥呈" userId="5adf242d-0d18-415d-9527-38f1611819e5" providerId="ADAL" clId="{BA06646B-E7AF-42B5-AFC8-22DCDCDF6CBA}" dt="2021-12-28T16:09:30.896" v="488" actId="478"/>
          <ac:picMkLst>
            <pc:docMk/>
            <pc:sldMk cId="2901754922" sldId="375"/>
            <ac:picMk id="9" creationId="{ACE761E3-E986-45C4-97FB-84C9AC3585C1}"/>
          </ac:picMkLst>
        </pc:picChg>
        <pc:picChg chg="del">
          <ac:chgData name="林彥呈" userId="5adf242d-0d18-415d-9527-38f1611819e5" providerId="ADAL" clId="{BA06646B-E7AF-42B5-AFC8-22DCDCDF6CBA}" dt="2021-12-28T16:09:30.896" v="488" actId="478"/>
          <ac:picMkLst>
            <pc:docMk/>
            <pc:sldMk cId="2901754922" sldId="375"/>
            <ac:picMk id="12" creationId="{B6281960-8FD9-47F0-8B68-A3D0053E25D7}"/>
          </ac:picMkLst>
        </pc:picChg>
        <pc:cxnChg chg="add mod">
          <ac:chgData name="林彥呈" userId="5adf242d-0d18-415d-9527-38f1611819e5" providerId="ADAL" clId="{BA06646B-E7AF-42B5-AFC8-22DCDCDF6CBA}" dt="2021-12-28T16:10:50.720" v="542" actId="1076"/>
          <ac:cxnSpMkLst>
            <pc:docMk/>
            <pc:sldMk cId="2901754922" sldId="375"/>
            <ac:cxnSpMk id="7" creationId="{2FA63251-0715-4FC0-B2D2-45AA22A7DA56}"/>
          </ac:cxnSpMkLst>
        </pc:cxnChg>
        <pc:cxnChg chg="add del mod">
          <ac:chgData name="林彥呈" userId="5adf242d-0d18-415d-9527-38f1611819e5" providerId="ADAL" clId="{BA06646B-E7AF-42B5-AFC8-22DCDCDF6CBA}" dt="2021-12-28T16:11:14.304" v="548" actId="478"/>
          <ac:cxnSpMkLst>
            <pc:docMk/>
            <pc:sldMk cId="2901754922" sldId="375"/>
            <ac:cxnSpMk id="14" creationId="{71AD4C67-2B8C-4C07-9A6B-733184B3A541}"/>
          </ac:cxnSpMkLst>
        </pc:cxnChg>
      </pc:sldChg>
      <pc:sldChg chg="modSp add del mod">
        <pc:chgData name="林彥呈" userId="5adf242d-0d18-415d-9527-38f1611819e5" providerId="ADAL" clId="{BA06646B-E7AF-42B5-AFC8-22DCDCDF6CBA}" dt="2021-12-29T09:26:35.185" v="1195" actId="2696"/>
        <pc:sldMkLst>
          <pc:docMk/>
          <pc:sldMk cId="1255357758" sldId="377"/>
        </pc:sldMkLst>
        <pc:spChg chg="mod">
          <ac:chgData name="林彥呈" userId="5adf242d-0d18-415d-9527-38f1611819e5" providerId="ADAL" clId="{BA06646B-E7AF-42B5-AFC8-22DCDCDF6CBA}" dt="2021-12-29T09:26:05.072" v="1194" actId="20577"/>
          <ac:spMkLst>
            <pc:docMk/>
            <pc:sldMk cId="1255357758" sldId="377"/>
            <ac:spMk id="2" creationId="{00000000-0000-0000-0000-000000000000}"/>
          </ac:spMkLst>
        </pc:spChg>
      </pc:sldChg>
      <pc:sldChg chg="addSp delSp modSp add mod">
        <pc:chgData name="林彥呈" userId="5adf242d-0d18-415d-9527-38f1611819e5" providerId="ADAL" clId="{BA06646B-E7AF-42B5-AFC8-22DCDCDF6CBA}" dt="2021-12-29T09:28:06.206" v="1231" actId="20577"/>
        <pc:sldMkLst>
          <pc:docMk/>
          <pc:sldMk cId="3001219935" sldId="377"/>
        </pc:sldMkLst>
        <pc:spChg chg="mod">
          <ac:chgData name="林彥呈" userId="5adf242d-0d18-415d-9527-38f1611819e5" providerId="ADAL" clId="{BA06646B-E7AF-42B5-AFC8-22DCDCDF6CBA}" dt="2021-12-29T09:28:06.206" v="1231" actId="20577"/>
          <ac:spMkLst>
            <pc:docMk/>
            <pc:sldMk cId="3001219935" sldId="377"/>
            <ac:spMk id="2" creationId="{00000000-0000-0000-0000-000000000000}"/>
          </ac:spMkLst>
        </pc:spChg>
        <pc:spChg chg="add del mod">
          <ac:chgData name="林彥呈" userId="5adf242d-0d18-415d-9527-38f1611819e5" providerId="ADAL" clId="{BA06646B-E7AF-42B5-AFC8-22DCDCDF6CBA}" dt="2021-12-29T09:28:02.090" v="1221" actId="478"/>
          <ac:spMkLst>
            <pc:docMk/>
            <pc:sldMk cId="3001219935" sldId="377"/>
            <ac:spMk id="5" creationId="{B9ED03FA-97BC-4215-B595-1FE4E48B94A9}"/>
          </ac:spMkLst>
        </pc:spChg>
        <pc:spChg chg="del">
          <ac:chgData name="林彥呈" userId="5adf242d-0d18-415d-9527-38f1611819e5" providerId="ADAL" clId="{BA06646B-E7AF-42B5-AFC8-22DCDCDF6CBA}" dt="2021-12-29T09:27:47.411" v="1200" actId="478"/>
          <ac:spMkLst>
            <pc:docMk/>
            <pc:sldMk cId="3001219935" sldId="377"/>
            <ac:spMk id="28" creationId="{8E53FC63-1097-464A-A245-5CC05FB2F78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89311-B830-475E-80F1-E166C91F26EF}" type="datetimeFigureOut">
              <a:rPr lang="en-US" smtClean="0"/>
              <a:t>12/29/2021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94226-DCFC-4059-B351-D1AEFFD67F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2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14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Frame 3"/>
          <p:cNvSpPr/>
          <p:nvPr userDrawn="1"/>
        </p:nvSpPr>
        <p:spPr>
          <a:xfrm>
            <a:off x="54000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Frame 4"/>
          <p:cNvSpPr/>
          <p:nvPr userDrawn="1"/>
        </p:nvSpPr>
        <p:spPr>
          <a:xfrm>
            <a:off x="327608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 userDrawn="1"/>
        </p:nvSpPr>
        <p:spPr>
          <a:xfrm>
            <a:off x="601216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53718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83054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225878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757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755576" y="466625"/>
            <a:ext cx="7620148" cy="4212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94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9F2EC2D3-607F-4842-8AB5-DAC56E382FAF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6120680" cy="4752526"/>
          </a:xfrm>
          <a:custGeom>
            <a:avLst/>
            <a:gdLst>
              <a:gd name="connsiteX0" fmla="*/ 2088232 w 6120680"/>
              <a:gd name="connsiteY0" fmla="*/ 0 h 4752526"/>
              <a:gd name="connsiteX1" fmla="*/ 4032448 w 6120680"/>
              <a:gd name="connsiteY1" fmla="*/ 0 h 4752526"/>
              <a:gd name="connsiteX2" fmla="*/ 4032448 w 6120680"/>
              <a:gd name="connsiteY2" fmla="*/ 4752526 h 4752526"/>
              <a:gd name="connsiteX3" fmla="*/ 2088232 w 6120680"/>
              <a:gd name="connsiteY3" fmla="*/ 4752526 h 4752526"/>
              <a:gd name="connsiteX4" fmla="*/ 0 w 6120680"/>
              <a:gd name="connsiteY4" fmla="*/ 0 h 4752526"/>
              <a:gd name="connsiteX5" fmla="*/ 1944216 w 6120680"/>
              <a:gd name="connsiteY5" fmla="*/ 0 h 4752526"/>
              <a:gd name="connsiteX6" fmla="*/ 1944216 w 6120680"/>
              <a:gd name="connsiteY6" fmla="*/ 4752526 h 4752526"/>
              <a:gd name="connsiteX7" fmla="*/ 0 w 6120680"/>
              <a:gd name="connsiteY7" fmla="*/ 4752526 h 4752526"/>
              <a:gd name="connsiteX8" fmla="*/ 4176464 w 6120680"/>
              <a:gd name="connsiteY8" fmla="*/ 0 h 4752526"/>
              <a:gd name="connsiteX9" fmla="*/ 6120680 w 6120680"/>
              <a:gd name="connsiteY9" fmla="*/ 0 h 4752526"/>
              <a:gd name="connsiteX10" fmla="*/ 6120680 w 6120680"/>
              <a:gd name="connsiteY10" fmla="*/ 4752526 h 4752526"/>
              <a:gd name="connsiteX11" fmla="*/ 4176464 w 6120680"/>
              <a:gd name="connsiteY11" fmla="*/ 4752526 h 475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20680" h="4752526">
                <a:moveTo>
                  <a:pt x="2088232" y="0"/>
                </a:moveTo>
                <a:lnTo>
                  <a:pt x="4032448" y="0"/>
                </a:lnTo>
                <a:lnTo>
                  <a:pt x="4032448" y="4752526"/>
                </a:lnTo>
                <a:lnTo>
                  <a:pt x="2088232" y="4752526"/>
                </a:lnTo>
                <a:close/>
                <a:moveTo>
                  <a:pt x="0" y="0"/>
                </a:moveTo>
                <a:lnTo>
                  <a:pt x="1944216" y="0"/>
                </a:lnTo>
                <a:lnTo>
                  <a:pt x="1944216" y="4752526"/>
                </a:lnTo>
                <a:lnTo>
                  <a:pt x="0" y="4752526"/>
                </a:lnTo>
                <a:close/>
                <a:moveTo>
                  <a:pt x="4176464" y="0"/>
                </a:moveTo>
                <a:lnTo>
                  <a:pt x="6120680" y="0"/>
                </a:lnTo>
                <a:lnTo>
                  <a:pt x="6120680" y="4752526"/>
                </a:lnTo>
                <a:lnTo>
                  <a:pt x="4176464" y="475252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843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579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60440" y="26749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08472" y="185167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742552" y="343584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960440" y="185167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42552" y="185109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08472" y="26749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323528" y="267494"/>
            <a:ext cx="3273112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5949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395536" y="1131589"/>
            <a:ext cx="2808312" cy="3649171"/>
          </a:xfrm>
          <a:prstGeom prst="roundRect">
            <a:avLst>
              <a:gd name="adj" fmla="val 34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531932" y="1238201"/>
            <a:ext cx="2563041" cy="3349772"/>
            <a:chOff x="531932" y="1238201"/>
            <a:chExt cx="2563041" cy="3349772"/>
          </a:xfrm>
        </p:grpSpPr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Rounded Rectangle 10"/>
          <p:cNvSpPr/>
          <p:nvPr userDrawn="1"/>
        </p:nvSpPr>
        <p:spPr>
          <a:xfrm>
            <a:off x="3419872" y="1143150"/>
            <a:ext cx="5544616" cy="3649171"/>
          </a:xfrm>
          <a:prstGeom prst="roundRect">
            <a:avLst>
              <a:gd name="adj" fmla="val 34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63838"/>
            <a:ext cx="9144000" cy="144016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0000"/>
                </a:schemeClr>
              </a:gs>
              <a:gs pos="50000">
                <a:schemeClr val="bg1">
                  <a:alpha val="88000"/>
                </a:schemeClr>
              </a:gs>
              <a:gs pos="100000">
                <a:schemeClr val="bg1">
                  <a:alpha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625257"/>
            <a:ext cx="9144000" cy="47811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FREE PPT TEMPLATES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03374"/>
            <a:ext cx="9144000" cy="47744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20741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91680" y="1843719"/>
            <a:ext cx="7452320" cy="1440160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60440" y="2181679"/>
            <a:ext cx="518356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60440" y="2655255"/>
            <a:ext cx="51835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17545"/>
            <a:ext cx="3151673" cy="267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909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91680" y="1843719"/>
            <a:ext cx="7452320" cy="1440160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60440" y="2181679"/>
            <a:ext cx="518356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60440" y="2655255"/>
            <a:ext cx="51835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17545"/>
            <a:ext cx="3151673" cy="267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771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-2398" y="55552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2398" y="113159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5081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-2398" y="55552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2398" y="113159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552185" y="1599886"/>
            <a:ext cx="1944000" cy="21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7514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582135" y="1599886"/>
            <a:ext cx="1944000" cy="21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687893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12085" y="1599886"/>
            <a:ext cx="1944000" cy="21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18272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642034" y="1599886"/>
            <a:ext cx="1944000" cy="21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748651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24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843808" y="0"/>
            <a:ext cx="3456384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16302" y="1169208"/>
            <a:ext cx="1915817" cy="29867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9B7425D-12B5-4BD3-AFE0-E211BEC2925B}"/>
              </a:ext>
            </a:extLst>
          </p:cNvPr>
          <p:cNvSpPr/>
          <p:nvPr userDrawn="1"/>
        </p:nvSpPr>
        <p:spPr>
          <a:xfrm>
            <a:off x="3449684" y="771550"/>
            <a:ext cx="2244633" cy="4032448"/>
          </a:xfrm>
          <a:custGeom>
            <a:avLst/>
            <a:gdLst>
              <a:gd name="connsiteX0" fmla="*/ 1074311 w 2244633"/>
              <a:gd name="connsiteY0" fmla="*/ 3650043 h 4032448"/>
              <a:gd name="connsiteX1" fmla="*/ 1170321 w 2244633"/>
              <a:gd name="connsiteY1" fmla="*/ 3650043 h 4032448"/>
              <a:gd name="connsiteX2" fmla="*/ 1194324 w 2244633"/>
              <a:gd name="connsiteY2" fmla="*/ 3674046 h 4032448"/>
              <a:gd name="connsiteX3" fmla="*/ 1194324 w 2244633"/>
              <a:gd name="connsiteY3" fmla="*/ 3770056 h 4032448"/>
              <a:gd name="connsiteX4" fmla="*/ 1170321 w 2244633"/>
              <a:gd name="connsiteY4" fmla="*/ 3794059 h 4032448"/>
              <a:gd name="connsiteX5" fmla="*/ 1074311 w 2244633"/>
              <a:gd name="connsiteY5" fmla="*/ 3794059 h 4032448"/>
              <a:gd name="connsiteX6" fmla="*/ 1050308 w 2244633"/>
              <a:gd name="connsiteY6" fmla="*/ 3770056 h 4032448"/>
              <a:gd name="connsiteX7" fmla="*/ 1050308 w 2244633"/>
              <a:gd name="connsiteY7" fmla="*/ 3674046 h 4032448"/>
              <a:gd name="connsiteX8" fmla="*/ 1074311 w 2244633"/>
              <a:gd name="connsiteY8" fmla="*/ 3650043 h 4032448"/>
              <a:gd name="connsiteX9" fmla="*/ 1122317 w 2244633"/>
              <a:gd name="connsiteY9" fmla="*/ 3550171 h 4032448"/>
              <a:gd name="connsiteX10" fmla="*/ 960590 w 2244633"/>
              <a:gd name="connsiteY10" fmla="*/ 3718057 h 4032448"/>
              <a:gd name="connsiteX11" fmla="*/ 1122317 w 2244633"/>
              <a:gd name="connsiteY11" fmla="*/ 3885942 h 4032448"/>
              <a:gd name="connsiteX12" fmla="*/ 1284043 w 2244633"/>
              <a:gd name="connsiteY12" fmla="*/ 3718057 h 4032448"/>
              <a:gd name="connsiteX13" fmla="*/ 1122317 w 2244633"/>
              <a:gd name="connsiteY13" fmla="*/ 3550171 h 4032448"/>
              <a:gd name="connsiteX14" fmla="*/ 172664 w 2244633"/>
              <a:gd name="connsiteY14" fmla="*/ 402120 h 4032448"/>
              <a:gd name="connsiteX15" fmla="*/ 172664 w 2244633"/>
              <a:gd name="connsiteY15" fmla="*/ 3359577 h 4032448"/>
              <a:gd name="connsiteX16" fmla="*/ 2071969 w 2244633"/>
              <a:gd name="connsiteY16" fmla="*/ 3359577 h 4032448"/>
              <a:gd name="connsiteX17" fmla="*/ 2071969 w 2244633"/>
              <a:gd name="connsiteY17" fmla="*/ 402120 h 4032448"/>
              <a:gd name="connsiteX18" fmla="*/ 863349 w 2244633"/>
              <a:gd name="connsiteY18" fmla="*/ 133260 h 4032448"/>
              <a:gd name="connsiteX19" fmla="*/ 798608 w 2244633"/>
              <a:gd name="connsiteY19" fmla="*/ 200468 h 4032448"/>
              <a:gd name="connsiteX20" fmla="*/ 863349 w 2244633"/>
              <a:gd name="connsiteY20" fmla="*/ 267675 h 4032448"/>
              <a:gd name="connsiteX21" fmla="*/ 1381284 w 2244633"/>
              <a:gd name="connsiteY21" fmla="*/ 267675 h 4032448"/>
              <a:gd name="connsiteX22" fmla="*/ 1446026 w 2244633"/>
              <a:gd name="connsiteY22" fmla="*/ 200468 h 4032448"/>
              <a:gd name="connsiteX23" fmla="*/ 1381284 w 2244633"/>
              <a:gd name="connsiteY23" fmla="*/ 133260 h 4032448"/>
              <a:gd name="connsiteX24" fmla="*/ 631322 w 2244633"/>
              <a:gd name="connsiteY24" fmla="*/ 126821 h 4032448"/>
              <a:gd name="connsiteX25" fmla="*/ 559314 w 2244633"/>
              <a:gd name="connsiteY25" fmla="*/ 198829 h 4032448"/>
              <a:gd name="connsiteX26" fmla="*/ 631322 w 2244633"/>
              <a:gd name="connsiteY26" fmla="*/ 270837 h 4032448"/>
              <a:gd name="connsiteX27" fmla="*/ 703330 w 2244633"/>
              <a:gd name="connsiteY27" fmla="*/ 198829 h 4032448"/>
              <a:gd name="connsiteX28" fmla="*/ 631322 w 2244633"/>
              <a:gd name="connsiteY28" fmla="*/ 126821 h 4032448"/>
              <a:gd name="connsiteX29" fmla="*/ 374113 w 2244633"/>
              <a:gd name="connsiteY29" fmla="*/ 0 h 4032448"/>
              <a:gd name="connsiteX30" fmla="*/ 1870520 w 2244633"/>
              <a:gd name="connsiteY30" fmla="*/ 0 h 4032448"/>
              <a:gd name="connsiteX31" fmla="*/ 2244633 w 2244633"/>
              <a:gd name="connsiteY31" fmla="*/ 388361 h 4032448"/>
              <a:gd name="connsiteX32" fmla="*/ 2244633 w 2244633"/>
              <a:gd name="connsiteY32" fmla="*/ 3644087 h 4032448"/>
              <a:gd name="connsiteX33" fmla="*/ 1870520 w 2244633"/>
              <a:gd name="connsiteY33" fmla="*/ 4032448 h 4032448"/>
              <a:gd name="connsiteX34" fmla="*/ 374113 w 2244633"/>
              <a:gd name="connsiteY34" fmla="*/ 4032448 h 4032448"/>
              <a:gd name="connsiteX35" fmla="*/ 0 w 2244633"/>
              <a:gd name="connsiteY35" fmla="*/ 3644087 h 4032448"/>
              <a:gd name="connsiteX36" fmla="*/ 0 w 2244633"/>
              <a:gd name="connsiteY36" fmla="*/ 388361 h 4032448"/>
              <a:gd name="connsiteX37" fmla="*/ 374113 w 2244633"/>
              <a:gd name="connsiteY37" fmla="*/ 0 h 403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244633" h="4032448">
                <a:moveTo>
                  <a:pt x="1074311" y="3650043"/>
                </a:moveTo>
                <a:lnTo>
                  <a:pt x="1170321" y="3650043"/>
                </a:lnTo>
                <a:cubicBezTo>
                  <a:pt x="1183577" y="3650043"/>
                  <a:pt x="1194324" y="3660790"/>
                  <a:pt x="1194324" y="3674046"/>
                </a:cubicBezTo>
                <a:lnTo>
                  <a:pt x="1194324" y="3770056"/>
                </a:lnTo>
                <a:cubicBezTo>
                  <a:pt x="1194324" y="3783312"/>
                  <a:pt x="1183577" y="3794059"/>
                  <a:pt x="1170321" y="3794059"/>
                </a:cubicBezTo>
                <a:lnTo>
                  <a:pt x="1074311" y="3794059"/>
                </a:lnTo>
                <a:cubicBezTo>
                  <a:pt x="1061055" y="3794059"/>
                  <a:pt x="1050308" y="3783312"/>
                  <a:pt x="1050308" y="3770056"/>
                </a:cubicBezTo>
                <a:lnTo>
                  <a:pt x="1050308" y="3674046"/>
                </a:lnTo>
                <a:cubicBezTo>
                  <a:pt x="1050308" y="3660790"/>
                  <a:pt x="1061055" y="3650043"/>
                  <a:pt x="1074311" y="3650043"/>
                </a:cubicBezTo>
                <a:close/>
                <a:moveTo>
                  <a:pt x="1122317" y="3550171"/>
                </a:moveTo>
                <a:cubicBezTo>
                  <a:pt x="1032998" y="3550171"/>
                  <a:pt x="960590" y="3625336"/>
                  <a:pt x="960590" y="3718057"/>
                </a:cubicBezTo>
                <a:cubicBezTo>
                  <a:pt x="960590" y="3810777"/>
                  <a:pt x="1032998" y="3885942"/>
                  <a:pt x="1122317" y="3885942"/>
                </a:cubicBezTo>
                <a:cubicBezTo>
                  <a:pt x="1211635" y="3885942"/>
                  <a:pt x="1284043" y="3810777"/>
                  <a:pt x="1284043" y="3718057"/>
                </a:cubicBezTo>
                <a:cubicBezTo>
                  <a:pt x="1284043" y="3625336"/>
                  <a:pt x="1211635" y="3550171"/>
                  <a:pt x="1122317" y="3550171"/>
                </a:cubicBezTo>
                <a:close/>
                <a:moveTo>
                  <a:pt x="172664" y="402120"/>
                </a:moveTo>
                <a:lnTo>
                  <a:pt x="172664" y="3359577"/>
                </a:lnTo>
                <a:lnTo>
                  <a:pt x="2071969" y="3359577"/>
                </a:lnTo>
                <a:lnTo>
                  <a:pt x="2071969" y="402120"/>
                </a:lnTo>
                <a:close/>
                <a:moveTo>
                  <a:pt x="863349" y="133260"/>
                </a:moveTo>
                <a:cubicBezTo>
                  <a:pt x="827594" y="133260"/>
                  <a:pt x="798608" y="163350"/>
                  <a:pt x="798608" y="200468"/>
                </a:cubicBezTo>
                <a:cubicBezTo>
                  <a:pt x="798608" y="237585"/>
                  <a:pt x="827594" y="267675"/>
                  <a:pt x="863349" y="267675"/>
                </a:cubicBezTo>
                <a:lnTo>
                  <a:pt x="1381284" y="267675"/>
                </a:lnTo>
                <a:cubicBezTo>
                  <a:pt x="1417040" y="267675"/>
                  <a:pt x="1446026" y="237585"/>
                  <a:pt x="1446026" y="200468"/>
                </a:cubicBezTo>
                <a:cubicBezTo>
                  <a:pt x="1446026" y="163350"/>
                  <a:pt x="1417040" y="133260"/>
                  <a:pt x="1381284" y="133260"/>
                </a:cubicBezTo>
                <a:close/>
                <a:moveTo>
                  <a:pt x="631322" y="126821"/>
                </a:moveTo>
                <a:cubicBezTo>
                  <a:pt x="591553" y="126821"/>
                  <a:pt x="559314" y="159060"/>
                  <a:pt x="559314" y="198829"/>
                </a:cubicBezTo>
                <a:cubicBezTo>
                  <a:pt x="559314" y="238598"/>
                  <a:pt x="591553" y="270837"/>
                  <a:pt x="631322" y="270837"/>
                </a:cubicBezTo>
                <a:cubicBezTo>
                  <a:pt x="671091" y="270837"/>
                  <a:pt x="703330" y="238598"/>
                  <a:pt x="703330" y="198829"/>
                </a:cubicBezTo>
                <a:cubicBezTo>
                  <a:pt x="703330" y="159060"/>
                  <a:pt x="671091" y="126821"/>
                  <a:pt x="631322" y="126821"/>
                </a:cubicBezTo>
                <a:close/>
                <a:moveTo>
                  <a:pt x="374113" y="0"/>
                </a:moveTo>
                <a:lnTo>
                  <a:pt x="1870520" y="0"/>
                </a:lnTo>
                <a:cubicBezTo>
                  <a:pt x="2077136" y="0"/>
                  <a:pt x="2244633" y="173876"/>
                  <a:pt x="2244633" y="388361"/>
                </a:cubicBezTo>
                <a:lnTo>
                  <a:pt x="2244633" y="3644087"/>
                </a:lnTo>
                <a:cubicBezTo>
                  <a:pt x="2244633" y="3858572"/>
                  <a:pt x="2077136" y="4032448"/>
                  <a:pt x="1870520" y="4032448"/>
                </a:cubicBezTo>
                <a:lnTo>
                  <a:pt x="374113" y="4032448"/>
                </a:lnTo>
                <a:cubicBezTo>
                  <a:pt x="167497" y="4032448"/>
                  <a:pt x="0" y="3858572"/>
                  <a:pt x="0" y="3644087"/>
                </a:cubicBezTo>
                <a:lnTo>
                  <a:pt x="0" y="388361"/>
                </a:lnTo>
                <a:cubicBezTo>
                  <a:pt x="0" y="173876"/>
                  <a:pt x="167497" y="0"/>
                  <a:pt x="3741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30963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933500" y="1491630"/>
            <a:ext cx="2644455" cy="19917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613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045692"/>
            <a:ext cx="9153525" cy="2097807"/>
          </a:xfrm>
          <a:custGeom>
            <a:avLst/>
            <a:gdLst>
              <a:gd name="connsiteX0" fmla="*/ 0 w 9144000"/>
              <a:gd name="connsiteY0" fmla="*/ 0 h 1059582"/>
              <a:gd name="connsiteX1" fmla="*/ 9144000 w 9144000"/>
              <a:gd name="connsiteY1" fmla="*/ 0 h 1059582"/>
              <a:gd name="connsiteX2" fmla="*/ 9144000 w 9144000"/>
              <a:gd name="connsiteY2" fmla="*/ 1059582 h 1059582"/>
              <a:gd name="connsiteX3" fmla="*/ 0 w 9144000"/>
              <a:gd name="connsiteY3" fmla="*/ 1059582 h 1059582"/>
              <a:gd name="connsiteX4" fmla="*/ 0 w 9144000"/>
              <a:gd name="connsiteY4" fmla="*/ 0 h 1059582"/>
              <a:gd name="connsiteX0" fmla="*/ 0 w 9153525"/>
              <a:gd name="connsiteY0" fmla="*/ 1038225 h 2097807"/>
              <a:gd name="connsiteX1" fmla="*/ 9153525 w 9153525"/>
              <a:gd name="connsiteY1" fmla="*/ 0 h 2097807"/>
              <a:gd name="connsiteX2" fmla="*/ 9144000 w 9153525"/>
              <a:gd name="connsiteY2" fmla="*/ 2097807 h 2097807"/>
              <a:gd name="connsiteX3" fmla="*/ 0 w 9153525"/>
              <a:gd name="connsiteY3" fmla="*/ 2097807 h 2097807"/>
              <a:gd name="connsiteX4" fmla="*/ 0 w 9153525"/>
              <a:gd name="connsiteY4" fmla="*/ 1038225 h 2097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2097807">
                <a:moveTo>
                  <a:pt x="0" y="1038225"/>
                </a:moveTo>
                <a:lnTo>
                  <a:pt x="9153525" y="0"/>
                </a:lnTo>
                <a:lnTo>
                  <a:pt x="9144000" y="2097807"/>
                </a:lnTo>
                <a:lnTo>
                  <a:pt x="0" y="2097807"/>
                </a:lnTo>
                <a:lnTo>
                  <a:pt x="0" y="10382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14344"/>
            <a:ext cx="3816424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0" y="1374774"/>
            <a:ext cx="3455535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941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9426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35891" y="3075998"/>
            <a:ext cx="2862064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90886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094420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439426" y="1275606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6890886" y="1275606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59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73" r:id="rId5"/>
    <p:sldLayoutId id="2147483655" r:id="rId6"/>
    <p:sldLayoutId id="2147483665" r:id="rId7"/>
    <p:sldLayoutId id="2147483666" r:id="rId8"/>
    <p:sldLayoutId id="2147483667" r:id="rId9"/>
    <p:sldLayoutId id="2147483674" r:id="rId10"/>
    <p:sldLayoutId id="2147483669" r:id="rId11"/>
    <p:sldLayoutId id="2147483662" r:id="rId12"/>
    <p:sldLayoutId id="2147483672" r:id="rId13"/>
    <p:sldLayoutId id="2147483664" r:id="rId14"/>
    <p:sldLayoutId id="2147483671" r:id="rId15"/>
    <p:sldLayoutId id="2147483656" r:id="rId16"/>
    <p:sldLayoutId id="2147483675" r:id="rId17"/>
    <p:sldLayoutId id="214748367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0" y="486547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zh-TW" altLang="en-US" dirty="0">
                <a:ea typeface="맑은 고딕" pitchFamily="50" charset="-127"/>
              </a:rPr>
              <a:t>線性代數 ─ </a:t>
            </a:r>
            <a:r>
              <a:rPr lang="en-US" altLang="zh-TW" dirty="0">
                <a:ea typeface="맑은 고딕" pitchFamily="50" charset="-127"/>
              </a:rPr>
              <a:t>MATLAB </a:t>
            </a:r>
            <a:r>
              <a:rPr lang="zh-TW" altLang="en-US" dirty="0">
                <a:ea typeface="맑은 고딕" pitchFamily="50" charset="-127"/>
              </a:rPr>
              <a:t>作業四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TW" altLang="en-US" b="1" dirty="0"/>
              <a:t>測量</a:t>
            </a:r>
            <a:r>
              <a:rPr lang="en-US" altLang="zh-TW" b="1" dirty="0"/>
              <a:t>M1 </a:t>
            </a:r>
            <a:r>
              <a:rPr lang="zh-TW" altLang="en-US" b="1" dirty="0"/>
              <a:t>林彥呈</a:t>
            </a:r>
            <a:endParaRPr lang="en-US" altLang="zh-TW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504" y="216248"/>
            <a:ext cx="941472" cy="23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3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4559"/>
            <a:ext cx="9144000" cy="576064"/>
          </a:xfrm>
        </p:spPr>
        <p:txBody>
          <a:bodyPr/>
          <a:lstStyle/>
          <a:p>
            <a:r>
              <a:rPr lang="zh-TW" altLang="en-US" dirty="0"/>
              <a:t>設計介面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8A828CF-80DE-4415-949F-FF83959AD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990194"/>
            <a:ext cx="6912768" cy="3818747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45863847-2CAE-452D-AE72-DFC894E64B98}"/>
              </a:ext>
            </a:extLst>
          </p:cNvPr>
          <p:cNvSpPr txBox="1"/>
          <p:nvPr/>
        </p:nvSpPr>
        <p:spPr>
          <a:xfrm>
            <a:off x="5292080" y="1539737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C00000"/>
                </a:solidFill>
              </a:rPr>
              <a:t>1. </a:t>
            </a:r>
            <a:r>
              <a:rPr lang="zh-TW" altLang="en-US" sz="1200" dirty="0">
                <a:solidFill>
                  <a:srgbClr val="C00000"/>
                </a:solidFill>
              </a:rPr>
              <a:t>點選它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FA63251-0715-4FC0-B2D2-45AA22A7DA56}"/>
              </a:ext>
            </a:extLst>
          </p:cNvPr>
          <p:cNvCxnSpPr/>
          <p:nvPr/>
        </p:nvCxnSpPr>
        <p:spPr>
          <a:xfrm>
            <a:off x="6084168" y="1757808"/>
            <a:ext cx="504056" cy="14401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E11EA5D-2417-4075-9961-0EF3934B33C3}"/>
              </a:ext>
            </a:extLst>
          </p:cNvPr>
          <p:cNvSpPr txBox="1"/>
          <p:nvPr/>
        </p:nvSpPr>
        <p:spPr>
          <a:xfrm>
            <a:off x="5508104" y="324200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C00000"/>
                </a:solidFill>
              </a:rPr>
              <a:t>2. </a:t>
            </a:r>
            <a:r>
              <a:rPr lang="zh-TW" altLang="en-US" sz="1200" dirty="0">
                <a:solidFill>
                  <a:srgbClr val="C00000"/>
                </a:solidFill>
              </a:rPr>
              <a:t>不要打勾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5249D1E0-9088-4481-A30E-B2981FCB5A7F}"/>
              </a:ext>
            </a:extLst>
          </p:cNvPr>
          <p:cNvSpPr/>
          <p:nvPr/>
        </p:nvSpPr>
        <p:spPr>
          <a:xfrm>
            <a:off x="6456114" y="3308499"/>
            <a:ext cx="924198" cy="14401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754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B16AAA8F-AA6C-4CF9-9368-33903C472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37" y="910623"/>
            <a:ext cx="7134326" cy="3788368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4559"/>
            <a:ext cx="9144000" cy="576064"/>
          </a:xfrm>
        </p:spPr>
        <p:txBody>
          <a:bodyPr/>
          <a:lstStyle/>
          <a:p>
            <a:r>
              <a:rPr lang="zh-TW" altLang="en-US" dirty="0"/>
              <a:t>建立私有屬性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BF46E1DC-D602-4829-B150-04345A56215A}"/>
              </a:ext>
            </a:extLst>
          </p:cNvPr>
          <p:cNvSpPr/>
          <p:nvPr/>
        </p:nvSpPr>
        <p:spPr>
          <a:xfrm>
            <a:off x="2536030" y="2755107"/>
            <a:ext cx="831057" cy="48815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AFECBDF-B845-44C5-9FC5-8B1AA561FF33}"/>
              </a:ext>
            </a:extLst>
          </p:cNvPr>
          <p:cNvSpPr txBox="1"/>
          <p:nvPr/>
        </p:nvSpPr>
        <p:spPr>
          <a:xfrm>
            <a:off x="3419872" y="2755107"/>
            <a:ext cx="2715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rgbClr val="C00000"/>
                </a:solidFill>
              </a:rPr>
              <a:t>可以個別建</a:t>
            </a:r>
            <a:endParaRPr lang="en-US" altLang="zh-TW" sz="1200" dirty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rgbClr val="C00000"/>
                </a:solidFill>
              </a:rPr>
              <a:t>或用 </a:t>
            </a:r>
            <a:r>
              <a:rPr lang="en-US" altLang="zh-TW" sz="1200" dirty="0" err="1">
                <a:solidFill>
                  <a:srgbClr val="C00000"/>
                </a:solidFill>
              </a:rPr>
              <a:t>imgs</a:t>
            </a:r>
            <a:r>
              <a:rPr lang="en-US" altLang="zh-TW" sz="1200" dirty="0">
                <a:solidFill>
                  <a:srgbClr val="C00000"/>
                </a:solidFill>
              </a:rPr>
              <a:t> = {</a:t>
            </a:r>
            <a:r>
              <a:rPr lang="zh-TW" altLang="en-US" sz="1200" dirty="0">
                <a:solidFill>
                  <a:srgbClr val="C00000"/>
                </a:solidFill>
              </a:rPr>
              <a:t> </a:t>
            </a:r>
            <a:r>
              <a:rPr lang="en-US" altLang="zh-TW" sz="1200" dirty="0">
                <a:solidFill>
                  <a:srgbClr val="C00000"/>
                </a:solidFill>
              </a:rPr>
              <a:t>}</a:t>
            </a:r>
            <a:r>
              <a:rPr lang="zh-TW" altLang="en-US" sz="1200" dirty="0">
                <a:solidFill>
                  <a:srgbClr val="C00000"/>
                </a:solidFill>
              </a:rPr>
              <a:t> 作為裝圖片的容器</a:t>
            </a:r>
          </a:p>
        </p:txBody>
      </p:sp>
    </p:spTree>
    <p:extLst>
      <p:ext uri="{BB962C8B-B14F-4D97-AF65-F5344CB8AC3E}">
        <p14:creationId xmlns:p14="http://schemas.microsoft.com/office/powerpoint/2010/main" val="4065122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4559"/>
            <a:ext cx="9144000" cy="576064"/>
          </a:xfrm>
        </p:spPr>
        <p:txBody>
          <a:bodyPr/>
          <a:lstStyle/>
          <a:p>
            <a:r>
              <a:rPr lang="en-US" altLang="zh-TW" dirty="0" err="1"/>
              <a:t>Load</a:t>
            </a:r>
            <a:r>
              <a:rPr lang="en-US" altLang="ko-KR" dirty="0" err="1"/>
              <a:t>ButtonPushed</a:t>
            </a:r>
            <a:endParaRPr lang="ko-KR" altLang="en-US" dirty="0"/>
          </a:p>
        </p:txBody>
      </p:sp>
      <p:sp>
        <p:nvSpPr>
          <p:cNvPr id="28" name="文字版面配置區 27">
            <a:extLst>
              <a:ext uri="{FF2B5EF4-FFF2-40B4-BE49-F238E27FC236}">
                <a16:creationId xmlns:a16="http://schemas.microsoft.com/office/drawing/2014/main" id="{8E53FC63-1097-464A-A245-5CC05FB2F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7788" y="1131590"/>
            <a:ext cx="8388424" cy="3677352"/>
          </a:xfrm>
        </p:spPr>
        <p:txBody>
          <a:bodyPr anchor="t"/>
          <a:lstStyle/>
          <a:p>
            <a:pPr algn="l"/>
            <a:r>
              <a:rPr lang="en-US" altLang="zh-TW" dirty="0" err="1"/>
              <a:t>app.PCAButton.Value</a:t>
            </a:r>
            <a:r>
              <a:rPr lang="en-US" altLang="zh-TW" dirty="0"/>
              <a:t> = false;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92D050"/>
                </a:solidFill>
              </a:rPr>
              <a:t>% </a:t>
            </a:r>
            <a:r>
              <a:rPr lang="zh-TW" altLang="en-US" dirty="0">
                <a:solidFill>
                  <a:srgbClr val="92D050"/>
                </a:solidFill>
              </a:rPr>
              <a:t>重設</a:t>
            </a:r>
            <a:r>
              <a:rPr lang="en-US" altLang="zh-TW" dirty="0">
                <a:solidFill>
                  <a:srgbClr val="92D050"/>
                </a:solidFill>
              </a:rPr>
              <a:t>PCA</a:t>
            </a:r>
            <a:r>
              <a:rPr lang="zh-TW" altLang="en-US" dirty="0">
                <a:solidFill>
                  <a:srgbClr val="92D050"/>
                </a:solidFill>
              </a:rPr>
              <a:t>按鈕的狀態</a:t>
            </a:r>
            <a:endParaRPr lang="en-US" altLang="zh-TW" dirty="0">
              <a:solidFill>
                <a:srgbClr val="92D050"/>
              </a:solidFill>
            </a:endParaRPr>
          </a:p>
          <a:p>
            <a:pPr algn="l"/>
            <a:endParaRPr lang="en-US" altLang="zh-TW" dirty="0">
              <a:solidFill>
                <a:srgbClr val="92D050"/>
              </a:solidFill>
            </a:endParaRPr>
          </a:p>
          <a:p>
            <a:pPr algn="l"/>
            <a:r>
              <a:rPr lang="en-US" altLang="zh-TW" dirty="0">
                <a:solidFill>
                  <a:srgbClr val="92D050"/>
                </a:solidFill>
              </a:rPr>
              <a:t>% </a:t>
            </a:r>
            <a:r>
              <a:rPr lang="zh-TW" altLang="en-US" dirty="0">
                <a:solidFill>
                  <a:srgbClr val="92D050"/>
                </a:solidFill>
              </a:rPr>
              <a:t>讀取影像並顯示 </a:t>
            </a:r>
            <a:r>
              <a:rPr lang="en-US" altLang="zh-TW" dirty="0">
                <a:solidFill>
                  <a:srgbClr val="92D050"/>
                </a:solidFill>
              </a:rPr>
              <a:t>(</a:t>
            </a:r>
            <a:r>
              <a:rPr lang="zh-TW" altLang="en-US" dirty="0">
                <a:solidFill>
                  <a:srgbClr val="92D050"/>
                </a:solidFill>
              </a:rPr>
              <a:t>自己寫！</a:t>
            </a:r>
            <a:r>
              <a:rPr lang="en-US" altLang="zh-TW" dirty="0">
                <a:solidFill>
                  <a:srgbClr val="92D050"/>
                </a:solidFill>
              </a:rPr>
              <a:t>)</a:t>
            </a:r>
            <a:endParaRPr lang="en-US" altLang="zh-TW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dirty="0"/>
              <a:t>如果你是分開建立，則</a:t>
            </a:r>
            <a:endParaRPr lang="en-US" altLang="zh-TW" dirty="0"/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bg1"/>
                </a:solidFill>
                <a:cs typeface="Arial" pitchFamily="34" charset="0"/>
              </a:rPr>
              <a:t>app.img1 = </a:t>
            </a:r>
            <a:r>
              <a:rPr lang="en-US" altLang="zh-TW" sz="1400" dirty="0" err="1">
                <a:solidFill>
                  <a:schemeClr val="bg1"/>
                </a:solidFill>
                <a:cs typeface="Arial" pitchFamily="34" charset="0"/>
              </a:rPr>
              <a:t>imread</a:t>
            </a:r>
            <a:r>
              <a:rPr lang="en-US" altLang="zh-TW" sz="1400" dirty="0">
                <a:solidFill>
                  <a:schemeClr val="bg1"/>
                </a:solidFill>
                <a:cs typeface="Arial" pitchFamily="34" charset="0"/>
              </a:rPr>
              <a:t>(‘Band1.tiff’)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bg1"/>
                </a:solidFill>
                <a:cs typeface="Arial" pitchFamily="34" charset="0"/>
              </a:rPr>
              <a:t>app.img2 = </a:t>
            </a:r>
            <a:r>
              <a:rPr lang="en-US" altLang="zh-TW" sz="1400" dirty="0" err="1">
                <a:solidFill>
                  <a:schemeClr val="bg1"/>
                </a:solidFill>
                <a:cs typeface="Arial" pitchFamily="34" charset="0"/>
              </a:rPr>
              <a:t>imread</a:t>
            </a:r>
            <a:r>
              <a:rPr lang="en-US" altLang="zh-TW" sz="1400" dirty="0">
                <a:solidFill>
                  <a:schemeClr val="bg1"/>
                </a:solidFill>
                <a:cs typeface="Arial" pitchFamily="34" charset="0"/>
              </a:rPr>
              <a:t>(‘Band2.tiff’)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chemeClr val="bg1"/>
                </a:solidFill>
                <a:cs typeface="Arial" pitchFamily="34" charset="0"/>
              </a:rPr>
              <a:t>以此類推</a:t>
            </a:r>
            <a:r>
              <a:rPr lang="en-US" altLang="zh-TW" sz="1400" dirty="0">
                <a:solidFill>
                  <a:schemeClr val="bg1"/>
                </a:solidFill>
                <a:cs typeface="Arial" pitchFamily="34" charset="0"/>
              </a:rPr>
              <a:t>...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dirty="0"/>
              <a:t>如果你是用容器</a:t>
            </a:r>
            <a:r>
              <a:rPr lang="en-US" altLang="zh-TW" dirty="0"/>
              <a:t>{</a:t>
            </a:r>
            <a:r>
              <a:rPr lang="zh-TW" altLang="en-US" dirty="0"/>
              <a:t> </a:t>
            </a:r>
            <a:r>
              <a:rPr lang="en-US" altLang="zh-TW" dirty="0"/>
              <a:t>}</a:t>
            </a:r>
            <a:r>
              <a:rPr lang="zh-TW" altLang="en-US" dirty="0"/>
              <a:t>、</a:t>
            </a:r>
            <a:r>
              <a:rPr lang="en-US" altLang="zh-TW" dirty="0"/>
              <a:t>[</a:t>
            </a:r>
            <a:r>
              <a:rPr lang="zh-TW" altLang="en-US" dirty="0"/>
              <a:t> </a:t>
            </a:r>
            <a:r>
              <a:rPr lang="en-US" altLang="zh-TW" dirty="0"/>
              <a:t>]</a:t>
            </a:r>
            <a:r>
              <a:rPr lang="zh-TW" altLang="en-US" dirty="0"/>
              <a:t> ，則</a:t>
            </a:r>
            <a:endParaRPr lang="en-US" altLang="zh-TW" dirty="0"/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altLang="zh-TW" sz="1400" dirty="0" err="1">
                <a:solidFill>
                  <a:schemeClr val="bg1"/>
                </a:solidFill>
                <a:cs typeface="Arial" pitchFamily="34" charset="0"/>
              </a:rPr>
              <a:t>app.imgs</a:t>
            </a:r>
            <a:r>
              <a:rPr lang="en-US" altLang="zh-TW" sz="1400" dirty="0">
                <a:solidFill>
                  <a:schemeClr val="bg1"/>
                </a:solidFill>
                <a:cs typeface="Arial" pitchFamily="34" charset="0"/>
              </a:rPr>
              <a:t> = {</a:t>
            </a:r>
            <a:r>
              <a:rPr lang="zh-TW" altLang="en-US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cs typeface="Arial" pitchFamily="34" charset="0"/>
              </a:rPr>
              <a:t>};</a:t>
            </a:r>
            <a:r>
              <a:rPr lang="zh-TW" altLang="en-US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zh-TW" sz="1400" dirty="0">
                <a:solidFill>
                  <a:srgbClr val="92D050"/>
                </a:solidFill>
                <a:cs typeface="Arial" pitchFamily="34" charset="0"/>
              </a:rPr>
              <a:t>%</a:t>
            </a:r>
            <a:r>
              <a:rPr lang="zh-TW" altLang="en-US" sz="1400" dirty="0">
                <a:solidFill>
                  <a:srgbClr val="92D050"/>
                </a:solidFill>
                <a:cs typeface="Arial" pitchFamily="34" charset="0"/>
              </a:rPr>
              <a:t> 清空你的容器</a:t>
            </a:r>
            <a:endParaRPr lang="en-US" altLang="zh-TW" sz="1400" dirty="0">
              <a:solidFill>
                <a:srgbClr val="92D050"/>
              </a:solidFill>
              <a:cs typeface="Arial" pitchFamily="34" charset="0"/>
            </a:endParaRP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chemeClr val="bg1"/>
                </a:solidFill>
                <a:cs typeface="Arial" pitchFamily="34" charset="0"/>
              </a:rPr>
              <a:t>使用迴圈</a:t>
            </a:r>
            <a:endParaRPr lang="en-US" altLang="zh-TW" sz="1400" dirty="0">
              <a:solidFill>
                <a:schemeClr val="bg1"/>
              </a:solidFill>
              <a:cs typeface="Arial" pitchFamily="34" charset="0"/>
            </a:endParaRPr>
          </a:p>
          <a:p>
            <a:pPr lvl="2" indent="0">
              <a:buNone/>
            </a:pPr>
            <a:r>
              <a:rPr lang="en-US" altLang="zh-TW" sz="1400" dirty="0">
                <a:solidFill>
                  <a:schemeClr val="bg1"/>
                </a:solidFill>
                <a:cs typeface="Arial" pitchFamily="34" charset="0"/>
              </a:rPr>
              <a:t>for 1:6</a:t>
            </a:r>
          </a:p>
          <a:p>
            <a:pPr marL="1428750" lvl="3" indent="0">
              <a:buNone/>
            </a:pPr>
            <a:r>
              <a:rPr lang="en-US" altLang="zh-TW" sz="1400" dirty="0">
                <a:solidFill>
                  <a:srgbClr val="92D050"/>
                </a:solidFill>
                <a:cs typeface="Arial" pitchFamily="34" charset="0"/>
              </a:rPr>
              <a:t>% </a:t>
            </a:r>
            <a:r>
              <a:rPr lang="zh-TW" altLang="en-US" sz="1400" dirty="0">
                <a:solidFill>
                  <a:srgbClr val="92D050"/>
                </a:solidFill>
                <a:cs typeface="Arial" pitchFamily="34" charset="0"/>
              </a:rPr>
              <a:t>把圖片</a:t>
            </a:r>
            <a:r>
              <a:rPr lang="en-US" altLang="zh-TW" sz="1400" dirty="0">
                <a:solidFill>
                  <a:srgbClr val="92D050"/>
                </a:solidFill>
                <a:cs typeface="Arial" pitchFamily="34" charset="0"/>
              </a:rPr>
              <a:t>load</a:t>
            </a:r>
            <a:r>
              <a:rPr lang="zh-TW" altLang="en-US" sz="1400" dirty="0">
                <a:solidFill>
                  <a:srgbClr val="92D050"/>
                </a:solidFill>
                <a:cs typeface="Arial" pitchFamily="34" charset="0"/>
              </a:rPr>
              <a:t>進來塞到</a:t>
            </a:r>
            <a:r>
              <a:rPr lang="en-US" altLang="zh-TW" sz="1400" dirty="0" err="1">
                <a:solidFill>
                  <a:srgbClr val="92D050"/>
                </a:solidFill>
                <a:cs typeface="Arial" pitchFamily="34" charset="0"/>
              </a:rPr>
              <a:t>app.imgs</a:t>
            </a:r>
            <a:r>
              <a:rPr lang="en-US" altLang="zh-TW" sz="1400" dirty="0">
                <a:solidFill>
                  <a:srgbClr val="92D050"/>
                </a:solidFill>
                <a:cs typeface="Arial" pitchFamily="34" charset="0"/>
              </a:rPr>
              <a:t>(</a:t>
            </a:r>
            <a:r>
              <a:rPr lang="zh-TW" altLang="en-US" sz="1400" dirty="0">
                <a:solidFill>
                  <a:srgbClr val="92D050"/>
                </a:solidFill>
                <a:cs typeface="Arial" pitchFamily="34" charset="0"/>
              </a:rPr>
              <a:t>你的容器</a:t>
            </a:r>
            <a:r>
              <a:rPr lang="en-US" altLang="zh-TW" sz="1400" dirty="0">
                <a:solidFill>
                  <a:srgbClr val="92D050"/>
                </a:solidFill>
                <a:cs typeface="Arial" pitchFamily="34" charset="0"/>
              </a:rPr>
              <a:t>)</a:t>
            </a:r>
            <a:r>
              <a:rPr lang="zh-TW" altLang="en-US" sz="1400" dirty="0">
                <a:solidFill>
                  <a:srgbClr val="92D050"/>
                </a:solidFill>
                <a:cs typeface="Arial" pitchFamily="34" charset="0"/>
              </a:rPr>
              <a:t>裡</a:t>
            </a:r>
            <a:endParaRPr lang="en-US" altLang="zh-TW" sz="1400" dirty="0">
              <a:solidFill>
                <a:srgbClr val="92D050"/>
              </a:solidFill>
              <a:cs typeface="Arial" pitchFamily="34" charset="0"/>
            </a:endParaRPr>
          </a:p>
          <a:p>
            <a:pPr lvl="2" indent="0">
              <a:buNone/>
            </a:pPr>
            <a:r>
              <a:rPr lang="en-US" altLang="zh-TW" sz="1400" dirty="0">
                <a:solidFill>
                  <a:schemeClr val="bg1"/>
                </a:solidFill>
                <a:cs typeface="Arial" pitchFamily="34" charset="0"/>
              </a:rPr>
              <a:t>end</a:t>
            </a:r>
            <a:endParaRPr lang="en-US" altLang="zh-TW" sz="1400" dirty="0"/>
          </a:p>
          <a:p>
            <a:pPr marL="1028700" lvl="1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9480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4559"/>
            <a:ext cx="9144000" cy="576064"/>
          </a:xfrm>
        </p:spPr>
        <p:txBody>
          <a:bodyPr/>
          <a:lstStyle/>
          <a:p>
            <a:r>
              <a:rPr lang="en-US" altLang="ko-KR" dirty="0" err="1"/>
              <a:t>PCAButtonValueChanged</a:t>
            </a:r>
            <a:endParaRPr lang="ko-KR" altLang="en-US" dirty="0"/>
          </a:p>
        </p:txBody>
      </p:sp>
      <p:sp>
        <p:nvSpPr>
          <p:cNvPr id="28" name="文字版面配置區 27">
            <a:extLst>
              <a:ext uri="{FF2B5EF4-FFF2-40B4-BE49-F238E27FC236}">
                <a16:creationId xmlns:a16="http://schemas.microsoft.com/office/drawing/2014/main" id="{8E53FC63-1097-464A-A245-5CC05FB2F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7788" y="1203598"/>
            <a:ext cx="8388424" cy="3600399"/>
          </a:xfrm>
        </p:spPr>
        <p:txBody>
          <a:bodyPr anchor="t"/>
          <a:lstStyle/>
          <a:p>
            <a:pPr algn="l"/>
            <a:r>
              <a:rPr lang="en-US" altLang="zh-TW" dirty="0"/>
              <a:t>value = </a:t>
            </a:r>
            <a:r>
              <a:rPr lang="en-US" altLang="zh-TW" dirty="0" err="1"/>
              <a:t>app.PCAButton.Value</a:t>
            </a:r>
            <a:r>
              <a:rPr lang="en-US" altLang="zh-TW" dirty="0"/>
              <a:t>;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92D050"/>
                </a:solidFill>
              </a:rPr>
              <a:t>% </a:t>
            </a:r>
            <a:r>
              <a:rPr lang="zh-TW" altLang="en-US" dirty="0">
                <a:solidFill>
                  <a:srgbClr val="92D050"/>
                </a:solidFill>
              </a:rPr>
              <a:t>偵測</a:t>
            </a:r>
            <a:r>
              <a:rPr lang="en-US" altLang="zh-TW" dirty="0">
                <a:solidFill>
                  <a:srgbClr val="92D050"/>
                </a:solidFill>
              </a:rPr>
              <a:t>PCA</a:t>
            </a:r>
            <a:r>
              <a:rPr lang="zh-TW" altLang="en-US" dirty="0">
                <a:solidFill>
                  <a:srgbClr val="92D050"/>
                </a:solidFill>
              </a:rPr>
              <a:t>按鈕是否為按下去的狀態 </a:t>
            </a:r>
            <a:r>
              <a:rPr lang="en-US" altLang="zh-TW" dirty="0">
                <a:solidFill>
                  <a:srgbClr val="92D050"/>
                </a:solidFill>
              </a:rPr>
              <a:t>(</a:t>
            </a:r>
            <a:r>
              <a:rPr lang="zh-TW" altLang="en-US" dirty="0">
                <a:solidFill>
                  <a:srgbClr val="92D050"/>
                </a:solidFill>
              </a:rPr>
              <a:t>按下為</a:t>
            </a:r>
            <a:r>
              <a:rPr lang="en-US" altLang="zh-TW" dirty="0">
                <a:solidFill>
                  <a:srgbClr val="92D050"/>
                </a:solidFill>
              </a:rPr>
              <a:t>true</a:t>
            </a:r>
            <a:r>
              <a:rPr lang="zh-TW" altLang="en-US" dirty="0">
                <a:solidFill>
                  <a:srgbClr val="92D050"/>
                </a:solidFill>
              </a:rPr>
              <a:t>，否則為</a:t>
            </a:r>
            <a:r>
              <a:rPr lang="en-US" altLang="zh-TW" dirty="0">
                <a:solidFill>
                  <a:srgbClr val="92D050"/>
                </a:solidFill>
              </a:rPr>
              <a:t>false)</a:t>
            </a:r>
          </a:p>
          <a:p>
            <a:pPr algn="l"/>
            <a:r>
              <a:rPr lang="en-US" altLang="zh-TW" dirty="0">
                <a:solidFill>
                  <a:srgbClr val="00B0F0"/>
                </a:solidFill>
              </a:rPr>
              <a:t>if value </a:t>
            </a:r>
            <a:r>
              <a:rPr lang="en-US" altLang="zh-TW" dirty="0">
                <a:solidFill>
                  <a:srgbClr val="92D050"/>
                </a:solidFill>
              </a:rPr>
              <a:t>% </a:t>
            </a:r>
            <a:r>
              <a:rPr lang="zh-TW" altLang="en-US" dirty="0">
                <a:solidFill>
                  <a:srgbClr val="92D050"/>
                </a:solidFill>
              </a:rPr>
              <a:t>當狀態為按下時</a:t>
            </a:r>
            <a:endParaRPr lang="en-US" altLang="zh-TW" dirty="0">
              <a:solidFill>
                <a:srgbClr val="92D050"/>
              </a:solidFill>
            </a:endParaRPr>
          </a:p>
          <a:p>
            <a:pPr algn="l"/>
            <a:r>
              <a:rPr lang="zh-TW" altLang="en-US" dirty="0">
                <a:solidFill>
                  <a:srgbClr val="92D050"/>
                </a:solidFill>
              </a:rPr>
              <a:t>        </a:t>
            </a:r>
            <a:r>
              <a:rPr lang="en-US" altLang="zh-TW" dirty="0">
                <a:solidFill>
                  <a:srgbClr val="92D050"/>
                </a:solidFill>
              </a:rPr>
              <a:t>% Compute covariance matrix and eigenvectors</a:t>
            </a:r>
          </a:p>
          <a:p>
            <a:pPr algn="l"/>
            <a:r>
              <a:rPr lang="zh-TW" altLang="en-US" dirty="0"/>
              <a:t>        </a:t>
            </a:r>
            <a:r>
              <a:rPr lang="en-US" altLang="zh-TW" dirty="0"/>
              <a:t>X = </a:t>
            </a:r>
            <a:r>
              <a:rPr lang="zh-TW" altLang="en-US" dirty="0">
                <a:highlight>
                  <a:srgbClr val="FFFF00"/>
                </a:highlight>
              </a:rPr>
              <a:t>                </a:t>
            </a:r>
            <a:r>
              <a:rPr lang="en-US" altLang="zh-TW" dirty="0"/>
              <a:t>;</a:t>
            </a:r>
          </a:p>
          <a:p>
            <a:pPr algn="l"/>
            <a:r>
              <a:rPr lang="zh-TW" altLang="en-US" dirty="0"/>
              <a:t>       </a:t>
            </a:r>
            <a:r>
              <a:rPr lang="en-US" altLang="zh-TW" dirty="0"/>
              <a:t> X = double(X); </a:t>
            </a:r>
            <a:r>
              <a:rPr lang="en-US" altLang="zh-TW" dirty="0">
                <a:solidFill>
                  <a:srgbClr val="92D050"/>
                </a:solidFill>
              </a:rPr>
              <a:t>% </a:t>
            </a:r>
            <a:r>
              <a:rPr lang="zh-TW" altLang="en-US" dirty="0">
                <a:solidFill>
                  <a:srgbClr val="92D050"/>
                </a:solidFill>
              </a:rPr>
              <a:t>將</a:t>
            </a:r>
            <a:r>
              <a:rPr lang="en-US" altLang="zh-TW" dirty="0">
                <a:solidFill>
                  <a:srgbClr val="92D050"/>
                </a:solidFill>
              </a:rPr>
              <a:t>X</a:t>
            </a:r>
            <a:r>
              <a:rPr lang="zh-TW" altLang="en-US" dirty="0">
                <a:solidFill>
                  <a:srgbClr val="92D050"/>
                </a:solidFill>
              </a:rPr>
              <a:t>由</a:t>
            </a:r>
            <a:r>
              <a:rPr lang="en-US" altLang="zh-TW" dirty="0">
                <a:solidFill>
                  <a:srgbClr val="92D050"/>
                </a:solidFill>
              </a:rPr>
              <a:t>uint8</a:t>
            </a:r>
            <a:r>
              <a:rPr lang="zh-TW" altLang="en-US" dirty="0">
                <a:solidFill>
                  <a:srgbClr val="92D050"/>
                </a:solidFill>
              </a:rPr>
              <a:t>轉為</a:t>
            </a:r>
            <a:r>
              <a:rPr lang="en-US" altLang="zh-TW" dirty="0">
                <a:solidFill>
                  <a:srgbClr val="92D050"/>
                </a:solidFill>
              </a:rPr>
              <a:t>double</a:t>
            </a:r>
          </a:p>
          <a:p>
            <a:pPr algn="l"/>
            <a:r>
              <a:rPr lang="zh-TW" altLang="en-US" dirty="0"/>
              <a:t>        </a:t>
            </a:r>
            <a:r>
              <a:rPr lang="en-US" altLang="zh-TW" dirty="0"/>
              <a:t>m = </a:t>
            </a:r>
            <a:r>
              <a:rPr lang="en-US" altLang="zh-TW" dirty="0">
                <a:highlight>
                  <a:srgbClr val="FFFF00"/>
                </a:highlight>
              </a:rPr>
              <a:t>                </a:t>
            </a:r>
            <a:r>
              <a:rPr lang="en-US" altLang="zh-TW" dirty="0"/>
              <a:t>; </a:t>
            </a:r>
            <a:r>
              <a:rPr lang="en-US" altLang="zh-TW" dirty="0">
                <a:solidFill>
                  <a:srgbClr val="92D050"/>
                </a:solidFill>
              </a:rPr>
              <a:t>% </a:t>
            </a:r>
            <a:r>
              <a:rPr lang="zh-TW" altLang="en-US" dirty="0">
                <a:solidFill>
                  <a:srgbClr val="92D050"/>
                </a:solidFill>
              </a:rPr>
              <a:t>計算</a:t>
            </a:r>
            <a:r>
              <a:rPr lang="en-US" altLang="zh-TW" dirty="0">
                <a:solidFill>
                  <a:srgbClr val="92D050"/>
                </a:solidFill>
              </a:rPr>
              <a:t>X</a:t>
            </a:r>
            <a:r>
              <a:rPr lang="zh-TW" altLang="en-US" dirty="0">
                <a:solidFill>
                  <a:srgbClr val="92D050"/>
                </a:solidFill>
              </a:rPr>
              <a:t> </a:t>
            </a:r>
            <a:r>
              <a:rPr lang="en-US" altLang="zh-TW" dirty="0">
                <a:solidFill>
                  <a:srgbClr val="92D050"/>
                </a:solidFill>
              </a:rPr>
              <a:t>6</a:t>
            </a:r>
            <a:r>
              <a:rPr lang="zh-TW" altLang="en-US" dirty="0">
                <a:solidFill>
                  <a:srgbClr val="92D050"/>
                </a:solidFill>
              </a:rPr>
              <a:t>個波段的平均</a:t>
            </a:r>
            <a:endParaRPr lang="en-US" altLang="zh-TW" dirty="0">
              <a:solidFill>
                <a:srgbClr val="92D050"/>
              </a:solidFill>
            </a:endParaRPr>
          </a:p>
          <a:p>
            <a:pPr algn="l"/>
            <a:r>
              <a:rPr lang="zh-TW" altLang="en-US" dirty="0"/>
              <a:t>        </a:t>
            </a:r>
            <a:r>
              <a:rPr lang="en-US" altLang="zh-TW" dirty="0" err="1"/>
              <a:t>Cov</a:t>
            </a:r>
            <a:r>
              <a:rPr lang="en-US" altLang="zh-TW" dirty="0"/>
              <a:t> =</a:t>
            </a:r>
            <a:r>
              <a:rPr lang="zh-TW" altLang="en-US" dirty="0"/>
              <a:t> </a:t>
            </a:r>
            <a:r>
              <a:rPr lang="en-US" altLang="zh-TW" dirty="0">
                <a:highlight>
                  <a:srgbClr val="FFFF00"/>
                </a:highlight>
              </a:rPr>
              <a:t>                  </a:t>
            </a:r>
            <a:r>
              <a:rPr lang="en-US" altLang="zh-TW" dirty="0"/>
              <a:t>; </a:t>
            </a:r>
            <a:r>
              <a:rPr lang="en-US" altLang="zh-TW" dirty="0">
                <a:solidFill>
                  <a:srgbClr val="92D050"/>
                </a:solidFill>
              </a:rPr>
              <a:t>% </a:t>
            </a:r>
            <a:r>
              <a:rPr lang="zh-TW" altLang="en-US" dirty="0">
                <a:solidFill>
                  <a:srgbClr val="92D050"/>
                </a:solidFill>
              </a:rPr>
              <a:t>協變方矩陣</a:t>
            </a:r>
            <a:endParaRPr lang="en-US" altLang="zh-TW" dirty="0">
              <a:solidFill>
                <a:srgbClr val="92D050"/>
              </a:solidFill>
            </a:endParaRPr>
          </a:p>
          <a:p>
            <a:pPr algn="l"/>
            <a:r>
              <a:rPr lang="zh-TW" altLang="en-US" dirty="0"/>
              <a:t>        </a:t>
            </a:r>
            <a:r>
              <a:rPr lang="en-US" altLang="zh-TW" dirty="0"/>
              <a:t>[V, D] = </a:t>
            </a:r>
            <a:r>
              <a:rPr lang="en-US" altLang="zh-TW" dirty="0">
                <a:highlight>
                  <a:srgbClr val="FFFF00"/>
                </a:highlight>
              </a:rPr>
              <a:t> </a:t>
            </a:r>
            <a:r>
              <a:rPr lang="zh-TW" altLang="en-US" dirty="0">
                <a:highlight>
                  <a:srgbClr val="FFFF00"/>
                </a:highlight>
              </a:rPr>
              <a:t>                 </a:t>
            </a:r>
            <a:r>
              <a:rPr lang="en-US" altLang="zh-TW" dirty="0"/>
              <a:t>; </a:t>
            </a:r>
            <a:r>
              <a:rPr lang="en-US" altLang="zh-TW" dirty="0">
                <a:solidFill>
                  <a:srgbClr val="92D050"/>
                </a:solidFill>
              </a:rPr>
              <a:t>%</a:t>
            </a:r>
            <a:r>
              <a:rPr lang="zh-TW" altLang="en-US" dirty="0">
                <a:solidFill>
                  <a:srgbClr val="92D050"/>
                </a:solidFill>
              </a:rPr>
              <a:t> 求特徵值</a:t>
            </a:r>
            <a:r>
              <a:rPr lang="en-US" altLang="zh-TW" dirty="0">
                <a:solidFill>
                  <a:srgbClr val="92D050"/>
                </a:solidFill>
              </a:rPr>
              <a:t>D</a:t>
            </a:r>
            <a:r>
              <a:rPr lang="zh-TW" altLang="en-US" dirty="0">
                <a:solidFill>
                  <a:srgbClr val="92D050"/>
                </a:solidFill>
              </a:rPr>
              <a:t>、特徵向量</a:t>
            </a:r>
            <a:r>
              <a:rPr lang="en-US" altLang="zh-TW" dirty="0">
                <a:solidFill>
                  <a:srgbClr val="92D050"/>
                </a:solidFill>
              </a:rPr>
              <a:t>V</a:t>
            </a:r>
          </a:p>
          <a:p>
            <a:pPr algn="l"/>
            <a:r>
              <a:rPr lang="zh-TW" altLang="en-US" dirty="0"/>
              <a:t>        </a:t>
            </a:r>
            <a:r>
              <a:rPr lang="en-US" altLang="zh-TW" dirty="0">
                <a:solidFill>
                  <a:srgbClr val="92D050"/>
                </a:solidFill>
              </a:rPr>
              <a:t>% Rearrange eigenvectors with descending order</a:t>
            </a:r>
          </a:p>
          <a:p>
            <a:pPr algn="l"/>
            <a:r>
              <a:rPr lang="zh-TW" altLang="en-US" dirty="0"/>
              <a:t>        </a:t>
            </a:r>
            <a:r>
              <a:rPr lang="en-US" altLang="zh-TW" dirty="0"/>
              <a:t>[d, index] = sort(</a:t>
            </a:r>
            <a:r>
              <a:rPr lang="en-US" altLang="zh-TW" dirty="0" err="1"/>
              <a:t>diag</a:t>
            </a:r>
            <a:r>
              <a:rPr lang="en-US" altLang="zh-TW" dirty="0"/>
              <a:t>(D), </a:t>
            </a:r>
            <a:r>
              <a:rPr lang="en-US" altLang="zh-TW" dirty="0">
                <a:solidFill>
                  <a:srgbClr val="9F5FCF"/>
                </a:solidFill>
              </a:rPr>
              <a:t>'descend’</a:t>
            </a:r>
            <a:r>
              <a:rPr lang="en-US" altLang="zh-TW" dirty="0"/>
              <a:t>);</a:t>
            </a:r>
          </a:p>
          <a:p>
            <a:pPr algn="l"/>
            <a:r>
              <a:rPr lang="zh-TW" altLang="en-US" dirty="0"/>
              <a:t>        </a:t>
            </a:r>
            <a:r>
              <a:rPr lang="en-US" altLang="zh-TW" dirty="0"/>
              <a:t>V = V(:, index);</a:t>
            </a:r>
          </a:p>
          <a:p>
            <a:pPr algn="l"/>
            <a:r>
              <a:rPr lang="zh-TW" altLang="en-US" dirty="0"/>
              <a:t>        </a:t>
            </a:r>
            <a:r>
              <a:rPr lang="en-US" altLang="zh-TW" dirty="0">
                <a:solidFill>
                  <a:srgbClr val="92D050"/>
                </a:solidFill>
              </a:rPr>
              <a:t>% Transform</a:t>
            </a:r>
          </a:p>
          <a:p>
            <a:pPr algn="l"/>
            <a:r>
              <a:rPr lang="zh-TW" altLang="en-US" dirty="0"/>
              <a:t>        </a:t>
            </a:r>
            <a:r>
              <a:rPr lang="en-US" altLang="zh-TW" dirty="0"/>
              <a:t>y = </a:t>
            </a:r>
            <a:r>
              <a:rPr lang="en-US" altLang="zh-TW" dirty="0">
                <a:highlight>
                  <a:srgbClr val="FFFF00"/>
                </a:highlight>
              </a:rPr>
              <a:t> </a:t>
            </a:r>
            <a:r>
              <a:rPr lang="zh-TW" altLang="en-US" dirty="0">
                <a:highlight>
                  <a:srgbClr val="FFFF00"/>
                </a:highlight>
              </a:rPr>
              <a:t>                 </a:t>
            </a:r>
            <a:r>
              <a:rPr lang="en-US" altLang="zh-TW" dirty="0"/>
              <a:t>; </a:t>
            </a:r>
            <a:endParaRPr lang="en-US" altLang="zh-TW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918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4559"/>
            <a:ext cx="9144000" cy="576064"/>
          </a:xfrm>
        </p:spPr>
        <p:txBody>
          <a:bodyPr/>
          <a:lstStyle/>
          <a:p>
            <a:r>
              <a:rPr lang="en-US" altLang="ko-KR" dirty="0" err="1"/>
              <a:t>PCAButtonValueChanged</a:t>
            </a:r>
            <a:endParaRPr lang="ko-KR" altLang="en-US" dirty="0"/>
          </a:p>
        </p:txBody>
      </p:sp>
      <p:sp>
        <p:nvSpPr>
          <p:cNvPr id="28" name="文字版面配置區 27">
            <a:extLst>
              <a:ext uri="{FF2B5EF4-FFF2-40B4-BE49-F238E27FC236}">
                <a16:creationId xmlns:a16="http://schemas.microsoft.com/office/drawing/2014/main" id="{8E53FC63-1097-464A-A245-5CC05FB2F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7788" y="1131590"/>
            <a:ext cx="8388424" cy="3600399"/>
          </a:xfrm>
        </p:spPr>
        <p:txBody>
          <a:bodyPr anchor="t"/>
          <a:lstStyle/>
          <a:p>
            <a:pPr algn="l"/>
            <a:r>
              <a:rPr lang="en-US" altLang="zh-TW" dirty="0">
                <a:solidFill>
                  <a:srgbClr val="92D050"/>
                </a:solidFill>
              </a:rPr>
              <a:t>% Show PCA images on axes</a:t>
            </a:r>
          </a:p>
          <a:p>
            <a:pPr algn="l"/>
            <a:r>
              <a:rPr lang="zh-TW" altLang="en-US" dirty="0"/>
              <a:t>         </a:t>
            </a:r>
            <a:r>
              <a:rPr lang="en-US" altLang="zh-TW" dirty="0" err="1"/>
              <a:t>img_size</a:t>
            </a:r>
            <a:r>
              <a:rPr lang="en-US" altLang="zh-TW" dirty="0"/>
              <a:t> = size(</a:t>
            </a:r>
            <a:r>
              <a:rPr lang="en-US" altLang="zh-TW" dirty="0">
                <a:highlight>
                  <a:srgbClr val="FFFF00"/>
                </a:highlight>
              </a:rPr>
              <a:t>              </a:t>
            </a:r>
            <a:r>
              <a:rPr lang="en-US" altLang="zh-TW" dirty="0"/>
              <a:t>);</a:t>
            </a:r>
          </a:p>
          <a:p>
            <a:pPr algn="l"/>
            <a:r>
              <a:rPr lang="zh-TW" altLang="en-US" dirty="0"/>
              <a:t>         </a:t>
            </a:r>
            <a:r>
              <a:rPr lang="en-US" altLang="zh-TW" dirty="0" err="1"/>
              <a:t>uiaxes</a:t>
            </a:r>
            <a:r>
              <a:rPr lang="en-US" altLang="zh-TW" dirty="0"/>
              <a:t> = {</a:t>
            </a:r>
            <a:r>
              <a:rPr lang="en-US" altLang="zh-TW" dirty="0">
                <a:highlight>
                  <a:srgbClr val="FFFF00"/>
                </a:highlight>
              </a:rPr>
              <a:t>                    </a:t>
            </a:r>
            <a:r>
              <a:rPr lang="en-US" altLang="zh-TW" dirty="0"/>
              <a:t>};</a:t>
            </a:r>
          </a:p>
          <a:p>
            <a:pPr algn="l"/>
            <a:r>
              <a:rPr lang="zh-TW" altLang="en-US" dirty="0"/>
              <a:t>         </a:t>
            </a:r>
            <a:r>
              <a:rPr lang="en-US" altLang="zh-TW" dirty="0">
                <a:solidFill>
                  <a:srgbClr val="00B0F0"/>
                </a:solidFill>
              </a:rPr>
              <a:t>for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1:length(</a:t>
            </a:r>
            <a:r>
              <a:rPr lang="en-US" altLang="zh-TW" dirty="0" err="1"/>
              <a:t>uiaxes</a:t>
            </a:r>
            <a:r>
              <a:rPr lang="en-US" altLang="zh-TW" dirty="0"/>
              <a:t>)</a:t>
            </a:r>
          </a:p>
          <a:p>
            <a:pPr algn="l"/>
            <a:r>
              <a:rPr lang="zh-TW" altLang="en-US" dirty="0"/>
              <a:t>                 </a:t>
            </a:r>
            <a:r>
              <a:rPr lang="en-US" altLang="zh-TW" dirty="0" err="1"/>
              <a:t>img</a:t>
            </a:r>
            <a:r>
              <a:rPr lang="en-US" altLang="zh-TW" dirty="0"/>
              <a:t> = reshape(y(</a:t>
            </a:r>
            <a:r>
              <a:rPr lang="en-US" altLang="zh-TW" dirty="0" err="1"/>
              <a:t>i</a:t>
            </a:r>
            <a:r>
              <a:rPr lang="en-US" altLang="zh-TW" dirty="0"/>
              <a:t>, :), </a:t>
            </a:r>
            <a:r>
              <a:rPr lang="en-US" altLang="zh-TW" dirty="0" err="1"/>
              <a:t>img_size</a:t>
            </a:r>
            <a:r>
              <a:rPr lang="en-US" altLang="zh-TW" dirty="0"/>
              <a:t>);</a:t>
            </a:r>
          </a:p>
          <a:p>
            <a:pPr algn="l"/>
            <a:r>
              <a:rPr lang="en-US" altLang="zh-TW" dirty="0"/>
              <a:t>                 </a:t>
            </a:r>
            <a:r>
              <a:rPr lang="en-US" altLang="zh-TW" dirty="0" err="1"/>
              <a:t>imshow</a:t>
            </a:r>
            <a:r>
              <a:rPr lang="en-US" altLang="zh-TW" dirty="0"/>
              <a:t>(</a:t>
            </a:r>
            <a:r>
              <a:rPr lang="en-US" altLang="zh-TW" dirty="0" err="1"/>
              <a:t>img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9F5FCF"/>
                </a:solidFill>
              </a:rPr>
              <a:t>'parent’</a:t>
            </a:r>
            <a:r>
              <a:rPr lang="en-US" altLang="zh-TW" dirty="0"/>
              <a:t>, </a:t>
            </a:r>
            <a:r>
              <a:rPr lang="en-US" altLang="zh-TW" dirty="0">
                <a:highlight>
                  <a:srgbClr val="FFFF00"/>
                </a:highlight>
              </a:rPr>
              <a:t>               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9F5FCF"/>
                </a:solidFill>
              </a:rPr>
              <a:t>'</a:t>
            </a:r>
            <a:r>
              <a:rPr lang="en-US" altLang="zh-TW" dirty="0" err="1">
                <a:solidFill>
                  <a:srgbClr val="9F5FCF"/>
                </a:solidFill>
              </a:rPr>
              <a:t>DisplayRange</a:t>
            </a:r>
            <a:r>
              <a:rPr lang="en-US" altLang="zh-TW" dirty="0">
                <a:solidFill>
                  <a:srgbClr val="9F5FCF"/>
                </a:solidFill>
              </a:rPr>
              <a:t>'</a:t>
            </a:r>
            <a:r>
              <a:rPr lang="en-US" altLang="zh-TW" dirty="0"/>
              <a:t>, []);</a:t>
            </a:r>
          </a:p>
          <a:p>
            <a:pPr algn="l"/>
            <a:r>
              <a:rPr lang="en-US" altLang="zh-TW" dirty="0"/>
              <a:t>         </a:t>
            </a:r>
            <a:r>
              <a:rPr lang="en-US" altLang="zh-TW" dirty="0">
                <a:solidFill>
                  <a:srgbClr val="00B0F0"/>
                </a:solidFill>
              </a:rPr>
              <a:t>end</a:t>
            </a:r>
          </a:p>
          <a:p>
            <a:pPr algn="l"/>
            <a:r>
              <a:rPr lang="en-US" altLang="zh-TW" dirty="0">
                <a:solidFill>
                  <a:srgbClr val="00B0F0"/>
                </a:solidFill>
              </a:rPr>
              <a:t>else</a:t>
            </a:r>
            <a:r>
              <a:rPr lang="zh-TW" altLang="en-US" dirty="0">
                <a:solidFill>
                  <a:srgbClr val="00B0F0"/>
                </a:solidFill>
              </a:rPr>
              <a:t> </a:t>
            </a:r>
            <a:r>
              <a:rPr lang="en-US" altLang="zh-TW" dirty="0">
                <a:solidFill>
                  <a:srgbClr val="92D050"/>
                </a:solidFill>
              </a:rPr>
              <a:t>% </a:t>
            </a:r>
            <a:r>
              <a:rPr lang="zh-TW" altLang="en-US" dirty="0">
                <a:solidFill>
                  <a:srgbClr val="92D050"/>
                </a:solidFill>
              </a:rPr>
              <a:t>當狀態不為按下時</a:t>
            </a:r>
            <a:endParaRPr lang="en-US" altLang="zh-TW" dirty="0">
              <a:solidFill>
                <a:srgbClr val="00B0F0"/>
              </a:solidFill>
            </a:endParaRPr>
          </a:p>
          <a:p>
            <a:pPr algn="l"/>
            <a:r>
              <a:rPr lang="en-US" altLang="zh-TW" dirty="0"/>
              <a:t>         </a:t>
            </a:r>
            <a:r>
              <a:rPr lang="en-US" altLang="zh-TW" dirty="0" err="1"/>
              <a:t>uiaxes</a:t>
            </a:r>
            <a:r>
              <a:rPr lang="en-US" altLang="zh-TW" dirty="0"/>
              <a:t> = {</a:t>
            </a:r>
            <a:r>
              <a:rPr lang="en-US" altLang="zh-TW" dirty="0">
                <a:highlight>
                  <a:srgbClr val="FFFF00"/>
                </a:highlight>
              </a:rPr>
              <a:t>                    </a:t>
            </a:r>
            <a:r>
              <a:rPr lang="en-US" altLang="zh-TW" dirty="0"/>
              <a:t>};</a:t>
            </a:r>
          </a:p>
          <a:p>
            <a:pPr algn="l"/>
            <a:r>
              <a:rPr lang="en-US" altLang="zh-TW" dirty="0"/>
              <a:t>         </a:t>
            </a:r>
            <a:r>
              <a:rPr lang="en-US" altLang="zh-TW" dirty="0">
                <a:solidFill>
                  <a:srgbClr val="00B0F0"/>
                </a:solidFill>
              </a:rPr>
              <a:t>for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1:length(</a:t>
            </a:r>
            <a:r>
              <a:rPr lang="en-US" altLang="zh-TW" dirty="0" err="1"/>
              <a:t>uiaxes</a:t>
            </a:r>
            <a:r>
              <a:rPr lang="en-US" altLang="zh-TW" dirty="0"/>
              <a:t>)</a:t>
            </a:r>
          </a:p>
          <a:p>
            <a:pPr algn="l"/>
            <a:r>
              <a:rPr lang="en-US" altLang="zh-TW" dirty="0"/>
              <a:t>                 </a:t>
            </a:r>
            <a:r>
              <a:rPr lang="en-US" altLang="zh-TW" dirty="0" err="1"/>
              <a:t>imshow</a:t>
            </a:r>
            <a:r>
              <a:rPr lang="en-US" altLang="zh-TW" dirty="0"/>
              <a:t>(</a:t>
            </a:r>
            <a:r>
              <a:rPr lang="en-US" altLang="zh-TW" dirty="0" err="1"/>
              <a:t>img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9F5FCF"/>
                </a:solidFill>
              </a:rPr>
              <a:t>'parent’</a:t>
            </a:r>
            <a:r>
              <a:rPr lang="en-US" altLang="zh-TW" dirty="0"/>
              <a:t>, </a:t>
            </a:r>
            <a:r>
              <a:rPr lang="en-US" altLang="zh-TW" dirty="0">
                <a:highlight>
                  <a:srgbClr val="FFFF00"/>
                </a:highlight>
              </a:rPr>
              <a:t>               </a:t>
            </a:r>
            <a:r>
              <a:rPr lang="en-US" altLang="zh-TW" dirty="0"/>
              <a:t>);</a:t>
            </a:r>
          </a:p>
          <a:p>
            <a:pPr algn="l"/>
            <a:r>
              <a:rPr lang="en-US" altLang="zh-TW" dirty="0"/>
              <a:t>         </a:t>
            </a:r>
            <a:r>
              <a:rPr lang="en-US" altLang="zh-TW" dirty="0">
                <a:solidFill>
                  <a:srgbClr val="00B0F0"/>
                </a:solidFill>
              </a:rPr>
              <a:t>end</a:t>
            </a:r>
          </a:p>
          <a:p>
            <a:pPr algn="l"/>
            <a:r>
              <a:rPr lang="en-US" altLang="zh-TW" dirty="0">
                <a:solidFill>
                  <a:srgbClr val="00B0F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363032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4559"/>
            <a:ext cx="9144000" cy="576064"/>
          </a:xfrm>
        </p:spPr>
        <p:txBody>
          <a:bodyPr/>
          <a:lstStyle/>
          <a:p>
            <a:r>
              <a:rPr lang="zh-TW" altLang="en-US" dirty="0"/>
              <a:t>執行</a:t>
            </a:r>
            <a:endParaRPr lang="ko-KR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74F9605-E462-4EEC-B247-C954029FF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788" y="961990"/>
            <a:ext cx="6082424" cy="384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7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1763688" y="555526"/>
            <a:ext cx="648072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3600" dirty="0">
                <a:solidFill>
                  <a:schemeClr val="bg1"/>
                </a:solidFill>
                <a:cs typeface="Arial" pitchFamily="34" charset="0"/>
              </a:rPr>
              <a:t>Outline</a:t>
            </a:r>
            <a:endParaRPr lang="en-US" sz="3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2564378" y="1408919"/>
            <a:ext cx="4902230" cy="534733"/>
            <a:chOff x="2299400" y="1781114"/>
            <a:chExt cx="4576856" cy="534733"/>
          </a:xfrm>
        </p:grpSpPr>
        <p:sp>
          <p:nvSpPr>
            <p:cNvPr id="50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400" b="1" dirty="0">
                  <a:solidFill>
                    <a:schemeClr val="bg1"/>
                  </a:solidFill>
                  <a:cs typeface="Arial" pitchFamily="34" charset="0"/>
                </a:rPr>
                <a:t>PCA </a:t>
              </a:r>
              <a:r>
                <a:rPr lang="zh-TW" altLang="en-US" sz="1400" b="1" dirty="0">
                  <a:solidFill>
                    <a:schemeClr val="bg1"/>
                  </a:solidFill>
                  <a:cs typeface="Arial" pitchFamily="34" charset="0"/>
                </a:rPr>
                <a:t>主成分分析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1" name="TextBox 12"/>
            <p:cNvSpPr txBox="1"/>
            <p:nvPr/>
          </p:nvSpPr>
          <p:spPr bwMode="auto">
            <a:xfrm>
              <a:off x="2299400" y="2038848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TW" altLang="en-US" sz="1200" dirty="0">
                  <a:solidFill>
                    <a:schemeClr val="bg1"/>
                  </a:solidFill>
                  <a:cs typeface="Arial" pitchFamily="34" charset="0"/>
                </a:rPr>
                <a:t>協變方矩陣、特徵值</a:t>
              </a:r>
              <a:r>
                <a:rPr lang="en-US" altLang="zh-TW" sz="1200" dirty="0">
                  <a:solidFill>
                    <a:schemeClr val="bg1"/>
                  </a:solidFill>
                  <a:cs typeface="Arial" pitchFamily="34" charset="0"/>
                </a:rPr>
                <a:t>&amp;</a:t>
              </a:r>
              <a:r>
                <a:rPr lang="zh-TW" altLang="en-US" sz="1200" dirty="0">
                  <a:solidFill>
                    <a:schemeClr val="bg1"/>
                  </a:solidFill>
                  <a:cs typeface="Arial" pitchFamily="34" charset="0"/>
                </a:rPr>
                <a:t>特徵向量、衛星影像壓縮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564378" y="2079027"/>
            <a:ext cx="4902231" cy="534733"/>
            <a:chOff x="2299400" y="1781114"/>
            <a:chExt cx="4576857" cy="534733"/>
          </a:xfrm>
        </p:grpSpPr>
        <p:sp>
          <p:nvSpPr>
            <p:cNvPr id="53" name="TextBox 10"/>
            <p:cNvSpPr txBox="1"/>
            <p:nvPr/>
          </p:nvSpPr>
          <p:spPr bwMode="auto">
            <a:xfrm>
              <a:off x="2299401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1400" b="1" dirty="0">
                  <a:solidFill>
                    <a:schemeClr val="bg1"/>
                  </a:solidFill>
                  <a:cs typeface="Arial" pitchFamily="34" charset="0"/>
                </a:rPr>
                <a:t>作業四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4" name="TextBox 12"/>
            <p:cNvSpPr txBox="1"/>
            <p:nvPr/>
          </p:nvSpPr>
          <p:spPr bwMode="auto">
            <a:xfrm>
              <a:off x="2299400" y="2038848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TW" altLang="en-US" sz="1200" dirty="0">
                  <a:solidFill>
                    <a:schemeClr val="bg1"/>
                  </a:solidFill>
                  <a:cs typeface="Arial" pitchFamily="34" charset="0"/>
                </a:rPr>
                <a:t>填填看！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1" name="TextBox 4"/>
          <p:cNvSpPr txBox="1"/>
          <p:nvPr/>
        </p:nvSpPr>
        <p:spPr>
          <a:xfrm>
            <a:off x="1763688" y="1455071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62" name="TextBox 4"/>
          <p:cNvSpPr txBox="1"/>
          <p:nvPr/>
        </p:nvSpPr>
        <p:spPr>
          <a:xfrm>
            <a:off x="1763688" y="2125179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34824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60440" y="2165777"/>
            <a:ext cx="5183560" cy="473576"/>
          </a:xfrm>
        </p:spPr>
        <p:txBody>
          <a:bodyPr/>
          <a:lstStyle/>
          <a:p>
            <a:r>
              <a:rPr lang="en-US" altLang="ko-KR" dirty="0"/>
              <a:t>Section </a:t>
            </a:r>
            <a:r>
              <a:rPr lang="en-US" altLang="zh-TW" dirty="0"/>
              <a:t>01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60440" y="2639353"/>
            <a:ext cx="5183560" cy="288032"/>
          </a:xfrm>
        </p:spPr>
        <p:txBody>
          <a:bodyPr/>
          <a:lstStyle/>
          <a:p>
            <a:pPr lvl="0"/>
            <a:r>
              <a:rPr lang="en-US" altLang="zh-TW" dirty="0"/>
              <a:t>PCA </a:t>
            </a:r>
            <a:r>
              <a:rPr lang="zh-TW" altLang="en-US" dirty="0"/>
              <a:t>主成分分析</a:t>
            </a:r>
          </a:p>
        </p:txBody>
      </p:sp>
      <p:pic>
        <p:nvPicPr>
          <p:cNvPr id="5" name="圖形 4" descr="統計">
            <a:extLst>
              <a:ext uri="{FF2B5EF4-FFF2-40B4-BE49-F238E27FC236}">
                <a16:creationId xmlns:a16="http://schemas.microsoft.com/office/drawing/2014/main" id="{AFB1C8DE-5E8D-4819-B858-993C62AC2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0316" y="2241302"/>
            <a:ext cx="726824" cy="72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7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4559"/>
            <a:ext cx="9144000" cy="576064"/>
          </a:xfrm>
        </p:spPr>
        <p:txBody>
          <a:bodyPr/>
          <a:lstStyle/>
          <a:p>
            <a:r>
              <a:rPr lang="en-US" altLang="zh-TW" dirty="0"/>
              <a:t>1-1</a:t>
            </a:r>
            <a:r>
              <a:rPr lang="zh-TW" altLang="en-US" dirty="0"/>
              <a:t> 協變方矩陣</a:t>
            </a:r>
          </a:p>
        </p:txBody>
      </p:sp>
      <p:sp>
        <p:nvSpPr>
          <p:cNvPr id="28" name="文字版面配置區 27">
            <a:extLst>
              <a:ext uri="{FF2B5EF4-FFF2-40B4-BE49-F238E27FC236}">
                <a16:creationId xmlns:a16="http://schemas.microsoft.com/office/drawing/2014/main" id="{8E53FC63-1097-464A-A245-5CC05FB2F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7788" y="987574"/>
            <a:ext cx="8388424" cy="3546394"/>
          </a:xfrm>
        </p:spPr>
        <p:txBody>
          <a:bodyPr anchor="t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600" dirty="0"/>
              <a:t>Covariance</a:t>
            </a:r>
            <a:r>
              <a:rPr lang="zh-TW" altLang="en-US" sz="1600" dirty="0"/>
              <a:t>、共變異數、協變方</a:t>
            </a:r>
            <a:endParaRPr lang="en-US" altLang="zh-TW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600" dirty="0"/>
              <a:t>如果使用</a:t>
            </a:r>
            <a:r>
              <a:rPr lang="en-US" altLang="zh-TW" sz="1600" dirty="0" err="1"/>
              <a:t>Matlab</a:t>
            </a:r>
            <a:r>
              <a:rPr lang="zh-TW" altLang="en-US" sz="1600" dirty="0"/>
              <a:t>內建</a:t>
            </a:r>
            <a:r>
              <a:rPr lang="en-US" altLang="zh-TW" sz="1600" dirty="0" err="1"/>
              <a:t>cov</a:t>
            </a:r>
            <a:r>
              <a:rPr lang="en-US" altLang="zh-TW" sz="1600" dirty="0"/>
              <a:t>()</a:t>
            </a:r>
            <a:r>
              <a:rPr lang="zh-TW" altLang="en-US" sz="1600" dirty="0"/>
              <a:t>函數</a:t>
            </a:r>
            <a:endParaRPr lang="en-US" altLang="zh-TW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B9EF391-561E-40D4-A097-E064F3063504}"/>
                  </a:ext>
                </a:extLst>
              </p:cNvPr>
              <p:cNvSpPr txBox="1"/>
              <p:nvPr/>
            </p:nvSpPr>
            <p:spPr>
              <a:xfrm>
                <a:off x="611560" y="1360673"/>
                <a:ext cx="7776864" cy="244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14:m>
                  <m:oMath xmlns:m="http://schemas.openxmlformats.org/officeDocument/2006/math">
                    <m:r>
                      <a:rPr lang="en-US" altLang="zh-TW" sz="1400" i="1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𝐶𝑜𝑣</m:t>
                    </m:r>
                    <m:r>
                      <a:rPr lang="en-US" altLang="zh-TW" sz="1400" i="1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sz="1400" i="1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TW" sz="1400" i="1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altLang="zh-TW" sz="1400" i="1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TW" sz="1400" i="1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[</m:t>
                    </m:r>
                    <m:sSup>
                      <m:sSupPr>
                        <m:ctrlPr>
                          <a:rPr lang="zh-TW" altLang="zh-TW" sz="14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TW" altLang="zh-TW" sz="1400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400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US" altLang="zh-TW" sz="1400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TW" sz="1400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TW" altLang="zh-TW" sz="1400" i="1" kern="1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400" i="1" kern="1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TW" sz="14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14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[(</m:t>
                    </m:r>
                    <m:r>
                      <a:rPr lang="en-US" altLang="zh-TW" sz="14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TW" sz="14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TW" sz="14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TW" sz="14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TW" sz="14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TW" sz="14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])]=</m:t>
                    </m:r>
                    <m:r>
                      <a:rPr lang="en-US" altLang="zh-TW" sz="14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TW" sz="14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[</m:t>
                    </m:r>
                    <m:sSup>
                      <m:sSupPr>
                        <m:ctrlPr>
                          <a:rPr lang="zh-TW" altLang="zh-TW" sz="14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4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TW" sz="14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14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zh-TW" sz="14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TW" sz="1400" kern="1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	</a:t>
                </a:r>
                <a:r>
                  <a:rPr lang="zh-TW" altLang="en-US" sz="1400" kern="1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←期望值使用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400" i="1" kern="100" dirty="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400" i="1" kern="100" dirty="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1400" i="1" kern="100" dirty="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TW" altLang="en-US" sz="1400" kern="1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或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400" i="1" kern="100" dirty="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400" i="1" kern="100" dirty="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1400" i="1" kern="100" dirty="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sz="1400" i="1" kern="100" dirty="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zh-TW" altLang="en-US" sz="1400" kern="1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都可以</a:t>
                </a:r>
                <a:endParaRPr lang="en-US" altLang="zh-TW" sz="140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lvl="1"/>
                <a:endParaRPr lang="en-US" altLang="zh-TW" sz="140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lvl="1"/>
                <a14:m>
                  <m:oMath xmlns:m="http://schemas.openxmlformats.org/officeDocument/2006/math">
                    <m:r>
                      <a:rPr lang="en-US" altLang="zh-TW" sz="1400" i="1" kern="1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zh-TW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TW" altLang="zh-TW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TW" altLang="zh-TW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zh-TW" altLang="zh-TW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TW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  <m:sup>
                                      <m:r>
                                        <a:rPr lang="en-US" altLang="zh-TW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zh-TW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TW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TW" altLang="zh-TW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TW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TW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zh-TW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TW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TW" altLang="zh-TW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TW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zh-TW" altLang="zh-TW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TW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TW" altLang="zh-TW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TW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Sup>
                                    <m:sSubSupPr>
                                      <m:ctrlPr>
                                        <a:rPr lang="zh-TW" altLang="zh-TW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TW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  <m:sup>
                                      <m:r>
                                        <a:rPr lang="en-US" altLang="zh-TW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e/>
                                <m:e/>
                              </m:mr>
                              <m:mr>
                                <m:e>
                                  <m:r>
                                    <a:rPr lang="en-US" altLang="zh-TW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/>
                                <m:e>
                                  <m:r>
                                    <a:rPr lang="en-US" altLang="zh-TW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altLang="zh-TW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zh-TW" altLang="zh-TW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TW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TW" altLang="zh-TW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TW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/>
                                <m:e>
                                  <m:r>
                                    <a:rPr lang="en-US" altLang="zh-TW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zh-TW" altLang="zh-TW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TW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66</m:t>
                                      </m:r>
                                    </m:sub>
                                    <m:sup>
                                      <m:r>
                                        <a:rPr lang="en-US" altLang="zh-TW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altLang="zh-TW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6×6</m:t>
                        </m:r>
                      </m:sub>
                    </m:sSub>
                  </m:oMath>
                </a14:m>
                <a:r>
                  <a:rPr lang="en-US" altLang="zh-TW" sz="1400" kern="1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,			</a:t>
                </a:r>
                <a14:m>
                  <m:oMath xmlns:m="http://schemas.openxmlformats.org/officeDocument/2006/math">
                    <m:r>
                      <a:rPr lang="en-US" altLang="zh-TW" sz="1400" i="1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TW" sz="1400" i="1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TW" altLang="zh-TW" sz="14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TW" altLang="zh-TW" sz="1400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TW" altLang="zh-TW" sz="1400" i="1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TW" sz="1400" i="1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TW" altLang="zh-TW" sz="1400" i="1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TW" sz="1400" i="1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TW" altLang="zh-TW" sz="1400" i="1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TW" sz="1400" i="1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TW" altLang="zh-TW" sz="1400" i="1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TW" sz="1400" i="1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TW" altLang="zh-TW" sz="1400" i="1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TW" sz="1400" i="1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TW" altLang="zh-TW" sz="1400" i="1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TW" sz="1400" i="1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TW" sz="14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zh-TW" sz="14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TW" altLang="zh-TW" sz="1400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TW" altLang="zh-TW" sz="1400" i="1" kern="1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Band</m:t>
                                  </m:r>
                                  <m:r>
                                    <a:rPr lang="en-US" altLang="zh-TW" sz="1400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zh-TW" altLang="zh-TW" sz="1400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的所有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1400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pixel</m:t>
                                  </m:r>
                                  <m:r>
                                    <a:rPr lang="en-US" altLang="zh-TW" sz="1400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Band</m:t>
                                  </m:r>
                                  <m:r>
                                    <a:rPr lang="en-US" altLang="zh-TW" sz="1400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zh-TW" altLang="zh-TW" sz="1400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的所有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1400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pixel</m:t>
                                  </m:r>
                                  <m:r>
                                    <a:rPr lang="en-US" altLang="zh-TW" sz="1400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Band</m:t>
                                  </m:r>
                                  <m:r>
                                    <a:rPr lang="en-US" altLang="zh-TW" sz="1400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zh-TW" altLang="zh-TW" sz="1400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的所有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1400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pixel</m:t>
                                  </m:r>
                                  <m:r>
                                    <a:rPr lang="en-US" altLang="zh-TW" sz="1400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Band</m:t>
                                  </m:r>
                                  <m:r>
                                    <a:rPr lang="en-US" altLang="zh-TW" sz="1400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  <m:r>
                                    <a:rPr lang="zh-TW" altLang="zh-TW" sz="1400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的所有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1400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pixel</m:t>
                                  </m:r>
                                  <m:r>
                                    <a:rPr lang="en-US" altLang="zh-TW" sz="1400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Band</m:t>
                                  </m:r>
                                  <m:r>
                                    <a:rPr lang="en-US" altLang="zh-TW" sz="1400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  <m:r>
                                    <a:rPr lang="zh-TW" altLang="zh-TW" sz="1400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的所有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1400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pixel</m:t>
                                  </m:r>
                                  <m:r>
                                    <a:rPr lang="en-US" altLang="zh-TW" sz="1400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Band</m:t>
                                  </m:r>
                                  <m:r>
                                    <a:rPr lang="en-US" altLang="zh-TW" sz="1400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  <m:r>
                                    <a:rPr lang="zh-TW" altLang="zh-TW" sz="1400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的所有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1400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pixel</m:t>
                                  </m:r>
                                  <m:r>
                                    <a:rPr lang="en-US" altLang="zh-TW" sz="1400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…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altLang="zh-TW" sz="14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6×</m:t>
                        </m:r>
                        <m:r>
                          <a:rPr lang="en-US" altLang="zh-TW" sz="14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zh-TW" altLang="zh-TW" sz="140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lvl="1"/>
                <a:r>
                  <a:rPr lang="zh-TW" altLang="en-US" sz="1400" kern="1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endParaRPr lang="zh-TW" altLang="zh-TW" sz="140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lvl="1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B9EF391-561E-40D4-A097-E064F3063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360673"/>
                <a:ext cx="7776864" cy="24455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E87BB2ED-1F91-462F-8A0E-7E0A2C19DB26}"/>
                  </a:ext>
                </a:extLst>
              </p:cNvPr>
              <p:cNvSpPr txBox="1"/>
              <p:nvPr/>
            </p:nvSpPr>
            <p:spPr>
              <a:xfrm>
                <a:off x="683568" y="3651870"/>
                <a:ext cx="7776864" cy="942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en-US" altLang="zh-TW" sz="1400" dirty="0">
                    <a:solidFill>
                      <a:schemeClr val="bg1"/>
                    </a:solidFill>
                  </a:rPr>
                  <a:t>C = </a:t>
                </a:r>
                <a:r>
                  <a:rPr lang="en-US" altLang="zh-TW" sz="1400" dirty="0" err="1">
                    <a:solidFill>
                      <a:schemeClr val="bg1"/>
                    </a:solidFill>
                  </a:rPr>
                  <a:t>cov</a:t>
                </a:r>
                <a:r>
                  <a:rPr lang="en-US" altLang="zh-TW" sz="1400" dirty="0">
                    <a:solidFill>
                      <a:schemeClr val="bg1"/>
                    </a:solidFill>
                  </a:rPr>
                  <a:t>(X)</a:t>
                </a:r>
                <a:r>
                  <a:rPr lang="zh-TW" altLang="en-US" sz="1400" dirty="0">
                    <a:solidFill>
                      <a:schemeClr val="bg1"/>
                    </a:solidFill>
                  </a:rPr>
                  <a:t>，每個波段必須是行向量，也就是</a:t>
                </a:r>
                <a:endParaRPr lang="en-US" altLang="zh-TW" sz="1400" dirty="0">
                  <a:solidFill>
                    <a:schemeClr val="bg1"/>
                  </a:solidFill>
                </a:endParaRPr>
              </a:p>
              <a:p>
                <a:pPr marL="0"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400" i="1" kern="10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zh-TW" sz="1400" i="1" kern="10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sz="14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zh-TW" sz="1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1400" i="1" kern="1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 kern="1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TW" sz="1400" i="1" kern="1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zh-TW" sz="1400" i="1" kern="1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 kern="1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TW" sz="1400" i="1" kern="1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zh-TW" sz="1400" i="1" kern="1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 kern="1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TW" sz="1400" i="1" kern="1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zh-TW" sz="1400" i="1" kern="1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 kern="1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TW" sz="1400" i="1" kern="1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zh-TW" sz="1400" i="1" kern="1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 kern="1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TW" sz="1400" i="1" kern="1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zh-TW" sz="1400" i="1" kern="1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 kern="1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TW" sz="1400" i="1" kern="1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TW" altLang="zh-TW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6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TW" altLang="zh-TW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𝐵𝑎𝑛𝑑</m:t>
                                    </m:r>
                                    <m:r>
                                      <a:rPr lang="en-US" altLang="zh-TW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𝐵𝑎𝑛𝑑</m:t>
                                    </m:r>
                                    <m:r>
                                      <a:rPr lang="en-US" altLang="zh-TW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TW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𝐵𝑎𝑛𝑑</m:t>
                                    </m:r>
                                    <m:r>
                                      <a:rPr lang="en-US" altLang="zh-TW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zh-TW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𝐵𝑎𝑛𝑑</m:t>
                                    </m:r>
                                    <m:r>
                                      <a:rPr lang="en-US" altLang="zh-TW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altLang="zh-TW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𝐵𝑎𝑛𝑑</m:t>
                                    </m:r>
                                    <m:r>
                                      <a:rPr lang="en-US" altLang="zh-TW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altLang="zh-TW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𝐵𝑎𝑛𝑑</m:t>
                                    </m:r>
                                    <m:r>
                                      <a:rPr lang="en-US" altLang="zh-TW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TW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TW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TW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TW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TW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TW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×6</m:t>
                          </m:r>
                        </m:sub>
                      </m:sSub>
                    </m:oMath>
                  </m:oMathPara>
                </a14:m>
                <a:endParaRPr lang="zh-TW" altLang="zh-TW" sz="1400" dirty="0"/>
              </a:p>
              <a:p>
                <a:pPr marL="0" lvl="1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E87BB2ED-1F91-462F-8A0E-7E0A2C19D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651870"/>
                <a:ext cx="7776864" cy="942374"/>
              </a:xfrm>
              <a:prstGeom prst="rect">
                <a:avLst/>
              </a:prstGeom>
              <a:blipFill>
                <a:blip r:embed="rId3"/>
                <a:stretch>
                  <a:fillRect l="-235" t="-19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2712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4559"/>
            <a:ext cx="9144000" cy="576064"/>
          </a:xfrm>
        </p:spPr>
        <p:txBody>
          <a:bodyPr/>
          <a:lstStyle/>
          <a:p>
            <a:r>
              <a:rPr lang="en-US" altLang="zh-TW" dirty="0"/>
              <a:t>1-2</a:t>
            </a:r>
            <a:r>
              <a:rPr lang="zh-TW" altLang="en-US" dirty="0"/>
              <a:t> 特徵值 </a:t>
            </a:r>
            <a:r>
              <a:rPr lang="en-US" altLang="zh-TW" dirty="0"/>
              <a:t>&amp;</a:t>
            </a:r>
            <a:r>
              <a:rPr lang="zh-TW" altLang="en-US" dirty="0"/>
              <a:t> 特徵向量</a:t>
            </a:r>
          </a:p>
        </p:txBody>
      </p:sp>
      <p:sp>
        <p:nvSpPr>
          <p:cNvPr id="7" name="文字版面配置區 27">
            <a:extLst>
              <a:ext uri="{FF2B5EF4-FFF2-40B4-BE49-F238E27FC236}">
                <a16:creationId xmlns:a16="http://schemas.microsoft.com/office/drawing/2014/main" id="{BA7CFA83-56DD-4C6B-B61D-DB187B6C8D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2706" y="1154701"/>
            <a:ext cx="7506580" cy="3685467"/>
          </a:xfrm>
        </p:spPr>
        <p:txBody>
          <a:bodyPr anchor="t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600" dirty="0"/>
              <a:t>求解協變方矩陣的特徵值，可使用</a:t>
            </a:r>
            <a:r>
              <a:rPr lang="en-US" altLang="zh-TW" sz="1600" dirty="0" err="1"/>
              <a:t>Matlab</a:t>
            </a:r>
            <a:r>
              <a:rPr lang="zh-TW" altLang="en-US" sz="1600" dirty="0"/>
              <a:t>內建函式</a:t>
            </a:r>
            <a:endParaRPr lang="en-US" altLang="zh-TW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600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600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600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bg1"/>
                </a:solidFill>
              </a:rPr>
              <a:t>轉換</a:t>
            </a:r>
            <a:endParaRPr lang="en-US" altLang="zh-TW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3D472D1E-EFC3-4FFA-94B7-D091DEBF52D5}"/>
                  </a:ext>
                </a:extLst>
              </p:cNvPr>
              <p:cNvSpPr txBox="1"/>
              <p:nvPr/>
            </p:nvSpPr>
            <p:spPr>
              <a:xfrm>
                <a:off x="1043608" y="1635646"/>
                <a:ext cx="7704856" cy="1464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US" altLang="zh-TW" sz="1400" dirty="0">
                    <a:solidFill>
                      <a:schemeClr val="bg1"/>
                    </a:solidFill>
                  </a:rPr>
                  <a:t>[V, D] = </a:t>
                </a:r>
                <a:r>
                  <a:rPr lang="en-US" altLang="zh-TW" sz="1400" dirty="0" err="1">
                    <a:solidFill>
                      <a:schemeClr val="bg1"/>
                    </a:solidFill>
                  </a:rPr>
                  <a:t>eig</a:t>
                </a:r>
                <a:r>
                  <a:rPr lang="en-US" altLang="zh-TW" sz="1400" dirty="0">
                    <a:solidFill>
                      <a:schemeClr val="bg1"/>
                    </a:solidFill>
                  </a:rPr>
                  <a:t>(</a:t>
                </a:r>
                <a:r>
                  <a:rPr lang="en-US" altLang="zh-TW" sz="1400" dirty="0" err="1">
                    <a:solidFill>
                      <a:schemeClr val="bg1"/>
                    </a:solidFill>
                  </a:rPr>
                  <a:t>Cov</a:t>
                </a:r>
                <a:r>
                  <a:rPr lang="en-US" altLang="zh-TW" sz="1400" dirty="0">
                    <a:solidFill>
                      <a:schemeClr val="bg1"/>
                    </a:solidFill>
                  </a:rPr>
                  <a:t>)</a:t>
                </a:r>
              </a:p>
              <a:p>
                <a:pPr marL="285750" lvl="1" indent="-285750">
                  <a:spcBef>
                    <a:spcPts val="50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TW" sz="1400" dirty="0">
                    <a:solidFill>
                      <a:schemeClr val="bg1"/>
                    </a:solidFill>
                  </a:rPr>
                  <a:t>D</a:t>
                </a:r>
                <a:r>
                  <a:rPr lang="zh-TW" altLang="en-US" sz="1400" dirty="0">
                    <a:solidFill>
                      <a:schemeClr val="bg1"/>
                    </a:solidFill>
                  </a:rPr>
                  <a:t>是所有的特徵值，以對角矩陣方式儲存且不一定照大小排列，</a:t>
                </a:r>
                <a14:m>
                  <m:oMath xmlns:m="http://schemas.openxmlformats.org/officeDocument/2006/math">
                    <m:r>
                      <a:rPr lang="en-US" altLang="zh-TW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TW" altLang="zh-TW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TW" altLang="zh-TW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TW" altLang="zh-TW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>
                              <m:r>
                                <a:rPr lang="en-US" altLang="zh-TW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lang="en-US" altLang="zh-TW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/>
                          </m:mr>
                          <m:mr>
                            <m:e>
                              <m:r>
                                <a:rPr lang="en-US" altLang="zh-TW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/>
                            <m:e>
                              <m:sSub>
                                <m:sSubPr>
                                  <m:ctrlPr>
                                    <a:rPr lang="zh-TW" altLang="zh-TW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TW" sz="1400" dirty="0"/>
              </a:p>
              <a:p>
                <a:pPr marL="285750" lvl="1" indent="-285750">
                  <a:spcBef>
                    <a:spcPts val="50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TW" sz="1400" dirty="0">
                    <a:solidFill>
                      <a:schemeClr val="bg1"/>
                    </a:solidFill>
                  </a:rPr>
                  <a:t>V</a:t>
                </a:r>
                <a:r>
                  <a:rPr lang="zh-TW" altLang="en-US" sz="1400" dirty="0">
                    <a:solidFill>
                      <a:schemeClr val="bg1"/>
                    </a:solidFill>
                  </a:rPr>
                  <a:t>是</a:t>
                </a:r>
                <a:r>
                  <a:rPr lang="en-US" altLang="zh-TW" sz="1400" dirty="0">
                    <a:solidFill>
                      <a:schemeClr val="bg1"/>
                    </a:solidFill>
                  </a:rPr>
                  <a:t>D</a:t>
                </a:r>
                <a:r>
                  <a:rPr lang="zh-TW" altLang="en-US" sz="1400" dirty="0">
                    <a:solidFill>
                      <a:schemeClr val="bg1"/>
                    </a:solidFill>
                  </a:rPr>
                  <a:t>中特徵值所對應的特徵向量，以行向量表示，</a:t>
                </a:r>
                <a:r>
                  <a:rPr lang="en-US" altLang="zh-TW" sz="1400" kern="100" dirty="0">
                    <a:solidFill>
                      <a:schemeClr val="bg1"/>
                    </a:solidFill>
                    <a:effectLst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400" i="1" kern="1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zh-TW" sz="14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TW" altLang="zh-TW" sz="14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TW" altLang="zh-TW" sz="1400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TW" altLang="zh-TW" sz="1400" i="1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sz="1400" i="1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1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TW" altLang="zh-TW" sz="1400" i="1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sz="1400" i="1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TW" altLang="zh-TW" sz="14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3D472D1E-EFC3-4FFA-94B7-D091DEBF5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635646"/>
                <a:ext cx="7704856" cy="1464440"/>
              </a:xfrm>
              <a:prstGeom prst="rect">
                <a:avLst/>
              </a:prstGeom>
              <a:blipFill>
                <a:blip r:embed="rId2"/>
                <a:stretch>
                  <a:fillRect l="-237" t="-415" b="-2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5A737704-193C-4EDE-BC81-AB40229A08B8}"/>
                  </a:ext>
                </a:extLst>
              </p:cNvPr>
              <p:cNvSpPr txBox="1"/>
              <p:nvPr/>
            </p:nvSpPr>
            <p:spPr>
              <a:xfrm>
                <a:off x="1043608" y="3444251"/>
                <a:ext cx="7704856" cy="876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400" i="1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TW" sz="1400" i="1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zh-TW" sz="14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4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sz="14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14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sz="14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TW" sz="14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140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4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sz="14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TW" sz="14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1400" i="0" kern="100" dirty="0">
                    <a:solidFill>
                      <a:schemeClr val="bg1"/>
                    </a:solidFill>
                    <a:latin typeface="+mj-lt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				</a:t>
                </a:r>
                <a:r>
                  <a:rPr lang="zh-TW" altLang="en-US" sz="1400" kern="100" dirty="0">
                    <a:solidFill>
                      <a:schemeClr val="bg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14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4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sz="14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14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zh-TW" sz="14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4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sz="14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TW" altLang="en-US" sz="1400" kern="1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40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sz="140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TW" sz="14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TW" altLang="zh-TW" sz="14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TW" altLang="zh-TW" sz="1400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TW" altLang="zh-TW" sz="1400" i="1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TW" sz="1400" i="1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TW" sz="1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TW" altLang="zh-TW" sz="1400" i="1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TW" sz="1400" i="1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TW" sz="140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1400" kern="1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y</a:t>
                </a:r>
                <a:r>
                  <a:rPr lang="zh-TW" altLang="en-US" sz="1400" kern="1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的維度和</a:t>
                </a:r>
                <a:r>
                  <a:rPr lang="en-US" altLang="zh-TW" sz="1400" kern="1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X</a:t>
                </a:r>
                <a:r>
                  <a:rPr lang="zh-TW" altLang="en-US" sz="1400" kern="1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相同：</a:t>
                </a:r>
                <a14:m>
                  <m:oMath xmlns:m="http://schemas.openxmlformats.org/officeDocument/2006/math">
                    <m:r>
                      <a:rPr lang="en-US" altLang="zh-TW" sz="1400" b="0" i="1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6×</m:t>
                    </m:r>
                    <m:r>
                      <a:rPr lang="en-US" altLang="zh-TW" sz="1400" b="0" i="1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endParaRPr lang="en-US" altLang="zh-TW" sz="1400" b="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5A737704-193C-4EDE-BC81-AB40229A0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444251"/>
                <a:ext cx="7704856" cy="876843"/>
              </a:xfrm>
              <a:prstGeom prst="rect">
                <a:avLst/>
              </a:prstGeom>
              <a:blipFill>
                <a:blip r:embed="rId3"/>
                <a:stretch>
                  <a:fillRect l="-79" b="-69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439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60440" y="2165777"/>
            <a:ext cx="5183560" cy="473576"/>
          </a:xfrm>
        </p:spPr>
        <p:txBody>
          <a:bodyPr/>
          <a:lstStyle/>
          <a:p>
            <a:r>
              <a:rPr lang="en-US" altLang="ko-KR" dirty="0"/>
              <a:t>Section </a:t>
            </a:r>
            <a:r>
              <a:rPr lang="en-US" altLang="zh-TW" dirty="0"/>
              <a:t>02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60440" y="2639353"/>
            <a:ext cx="5183560" cy="288032"/>
          </a:xfrm>
        </p:spPr>
        <p:txBody>
          <a:bodyPr/>
          <a:lstStyle/>
          <a:p>
            <a:pPr lvl="0"/>
            <a:r>
              <a:rPr lang="zh-TW" altLang="en-US" dirty="0"/>
              <a:t>作業四</a:t>
            </a:r>
          </a:p>
        </p:txBody>
      </p:sp>
      <p:sp>
        <p:nvSpPr>
          <p:cNvPr id="5" name="Round Same Side Corner Rectangle 6">
            <a:extLst>
              <a:ext uri="{FF2B5EF4-FFF2-40B4-BE49-F238E27FC236}">
                <a16:creationId xmlns:a16="http://schemas.microsoft.com/office/drawing/2014/main" id="{C2F05C13-136B-4F93-8599-87C2B6608D77}"/>
              </a:ext>
            </a:extLst>
          </p:cNvPr>
          <p:cNvSpPr/>
          <p:nvPr/>
        </p:nvSpPr>
        <p:spPr>
          <a:xfrm rot="2700000">
            <a:off x="2061966" y="2368031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5598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4559"/>
            <a:ext cx="9144000" cy="576064"/>
          </a:xfrm>
        </p:spPr>
        <p:txBody>
          <a:bodyPr/>
          <a:lstStyle/>
          <a:p>
            <a:r>
              <a:rPr lang="en-US" altLang="zh-TW" dirty="0"/>
              <a:t>Assignment #4</a:t>
            </a:r>
            <a:endParaRPr lang="ko-KR" altLang="en-US" dirty="0"/>
          </a:p>
        </p:txBody>
      </p:sp>
      <p:sp>
        <p:nvSpPr>
          <p:cNvPr id="28" name="文字版面配置區 27">
            <a:extLst>
              <a:ext uri="{FF2B5EF4-FFF2-40B4-BE49-F238E27FC236}">
                <a16:creationId xmlns:a16="http://schemas.microsoft.com/office/drawing/2014/main" id="{8E53FC63-1097-464A-A245-5CC05FB2F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7788" y="1262547"/>
            <a:ext cx="8388424" cy="3546394"/>
          </a:xfrm>
        </p:spPr>
        <p:txBody>
          <a:bodyPr anchor="t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2000" dirty="0"/>
              <a:t>建立一程式視窗，載入多波段衛星影像</a:t>
            </a:r>
            <a:r>
              <a:rPr lang="en-US" altLang="zh-TW" sz="2000" dirty="0"/>
              <a:t>(</a:t>
            </a:r>
            <a:r>
              <a:rPr lang="zh-TW" altLang="en-US" sz="2000" dirty="0"/>
              <a:t>共六個波段</a:t>
            </a:r>
            <a:r>
              <a:rPr lang="en-US" altLang="zh-TW" sz="2000" dirty="0"/>
              <a:t>)</a:t>
            </a:r>
            <a:r>
              <a:rPr lang="zh-TW" altLang="en-US" sz="2000" dirty="0"/>
              <a:t> </a:t>
            </a:r>
            <a:endParaRPr lang="en-US" altLang="zh-TW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2000" dirty="0"/>
              <a:t>建立共變異數矩陣</a:t>
            </a:r>
            <a:r>
              <a:rPr lang="en-US" altLang="zh-TW" sz="2000" dirty="0"/>
              <a:t>(Covariance Matrix)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2000" dirty="0"/>
              <a:t>完成主成分分析</a:t>
            </a:r>
            <a:r>
              <a:rPr lang="en-US" altLang="zh-TW" sz="2000" dirty="0"/>
              <a:t>(Principal Component Analysis)</a:t>
            </a:r>
            <a:r>
              <a:rPr lang="zh-TW" altLang="en-US" sz="2000" dirty="0"/>
              <a:t>，並顯示成果</a:t>
            </a:r>
            <a:endParaRPr lang="en-US" altLang="zh-TW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2000" dirty="0"/>
              <a:t>可使用特徵值、特徵向量求解函式庫。不可使用主成分分析函式庫</a:t>
            </a:r>
          </a:p>
        </p:txBody>
      </p:sp>
    </p:spTree>
    <p:extLst>
      <p:ext uri="{BB962C8B-B14F-4D97-AF65-F5344CB8AC3E}">
        <p14:creationId xmlns:p14="http://schemas.microsoft.com/office/powerpoint/2010/main" val="3778584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4559"/>
            <a:ext cx="9144000" cy="576064"/>
          </a:xfrm>
        </p:spPr>
        <p:txBody>
          <a:bodyPr/>
          <a:lstStyle/>
          <a:p>
            <a:r>
              <a:rPr lang="zh-TW" altLang="en-US" dirty="0"/>
              <a:t>影像預覽</a:t>
            </a:r>
            <a:endParaRPr lang="ko-KR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491476D-B508-4E09-8617-2133D56A5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643" y="987574"/>
            <a:ext cx="6008713" cy="401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219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11601B6-D502-4A94-B867-C2F3F77CF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13" y="910623"/>
            <a:ext cx="7495773" cy="4017546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4559"/>
            <a:ext cx="9144000" cy="576064"/>
          </a:xfrm>
        </p:spPr>
        <p:txBody>
          <a:bodyPr/>
          <a:lstStyle/>
          <a:p>
            <a:r>
              <a:rPr lang="zh-TW" altLang="en-US" dirty="0"/>
              <a:t>設計介面</a:t>
            </a:r>
          </a:p>
        </p:txBody>
      </p:sp>
      <p:pic>
        <p:nvPicPr>
          <p:cNvPr id="8" name="圖形 7" descr="核取記號">
            <a:extLst>
              <a:ext uri="{FF2B5EF4-FFF2-40B4-BE49-F238E27FC236}">
                <a16:creationId xmlns:a16="http://schemas.microsoft.com/office/drawing/2014/main" id="{516F80B6-B1CA-4111-A350-36B41485F0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250" y="1639824"/>
            <a:ext cx="176767" cy="176767"/>
          </a:xfrm>
          <a:prstGeom prst="rect">
            <a:avLst/>
          </a:prstGeom>
        </p:spPr>
      </p:pic>
      <p:pic>
        <p:nvPicPr>
          <p:cNvPr id="12" name="圖形 11" descr="核取記號">
            <a:extLst>
              <a:ext uri="{FF2B5EF4-FFF2-40B4-BE49-F238E27FC236}">
                <a16:creationId xmlns:a16="http://schemas.microsoft.com/office/drawing/2014/main" id="{B6281960-8FD9-47F0-8B68-A3D0053E25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250" y="1816591"/>
            <a:ext cx="176767" cy="176767"/>
          </a:xfrm>
          <a:prstGeom prst="rect">
            <a:avLst/>
          </a:prstGeom>
        </p:spPr>
      </p:pic>
      <p:pic>
        <p:nvPicPr>
          <p:cNvPr id="9" name="圖形 8" descr="核取記號">
            <a:extLst>
              <a:ext uri="{FF2B5EF4-FFF2-40B4-BE49-F238E27FC236}">
                <a16:creationId xmlns:a16="http://schemas.microsoft.com/office/drawing/2014/main" id="{ACE761E3-E986-45C4-97FB-84C9AC3585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8889" y="3435846"/>
            <a:ext cx="176767" cy="176767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5CCEDD99-0522-4C8A-A736-6F3EE67B58AE}"/>
              </a:ext>
            </a:extLst>
          </p:cNvPr>
          <p:cNvCxnSpPr>
            <a:cxnSpLocks/>
          </p:cNvCxnSpPr>
          <p:nvPr/>
        </p:nvCxnSpPr>
        <p:spPr>
          <a:xfrm>
            <a:off x="1411225" y="1938125"/>
            <a:ext cx="1360575" cy="84964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72CE2B5-8EA7-41D3-A9E6-A740CBC7534B}"/>
              </a:ext>
            </a:extLst>
          </p:cNvPr>
          <p:cNvCxnSpPr>
            <a:cxnSpLocks/>
          </p:cNvCxnSpPr>
          <p:nvPr/>
        </p:nvCxnSpPr>
        <p:spPr>
          <a:xfrm flipV="1">
            <a:off x="1547664" y="3219822"/>
            <a:ext cx="1224136" cy="30440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427623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2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576868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2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576868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19432</TotalTime>
  <Words>661</Words>
  <Application>Microsoft Office PowerPoint</Application>
  <PresentationFormat>如螢幕大小 (16:9)</PresentationFormat>
  <Paragraphs>100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Contents Slide Master</vt:lpstr>
      <vt:lpstr>Section Break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林彥呈</cp:lastModifiedBy>
  <cp:revision>288</cp:revision>
  <dcterms:created xsi:type="dcterms:W3CDTF">2016-12-05T23:26:54Z</dcterms:created>
  <dcterms:modified xsi:type="dcterms:W3CDTF">2021-12-29T10:04:04Z</dcterms:modified>
</cp:coreProperties>
</file>