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3" r:id="rId4"/>
    <p:sldId id="264" r:id="rId5"/>
    <p:sldId id="265" r:id="rId6"/>
    <p:sldId id="269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FF2-C19A-49A7-86EB-6AE7A4D4906C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D388-C16B-406E-BC76-23C6DC749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7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9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7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11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85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7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3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41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F30EE-A318-4691-AE9E-3CDA5CCB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490E6D-E2BE-4853-9926-88203FAD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737C8-F65E-411A-9325-F74CD5A1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6B9C5-3AFC-45EE-9F34-1E3285D6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3ED3B-DE76-44DF-B174-F80D739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81472-C252-4F0E-9891-0C2C6D8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0593E8-B600-4604-8175-05E7A460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B55525-3873-49B8-9359-3F690152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605F8-8CF8-4049-B665-1731D9A8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EE615-14ED-4057-9AB4-986ED30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3B6FB6-A8C7-4781-92CA-F482FE17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C4552F-AFEA-4F7D-BC97-3BA0E337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2696-48B9-4917-8866-93D3F76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56299-B0A6-4CE5-8ECF-3FB9FE3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60105-C3CC-4E9E-9F06-1A11990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1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5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A2D13-1344-42AB-B2B4-CFCDAD04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D89EF-0592-45F8-8A17-BE57191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8F23F-4593-4A75-998A-7BEBF1B5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BC54A-E1DF-451E-8D39-29C9CD61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F4BE76-B830-4273-9DAD-60F14AF7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F3DC-A887-4BD6-8445-B67A8AFF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1979D-9A90-4E63-B972-7ECFE186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7154C-797F-4607-9247-635BFB7F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8D655-799C-46E2-A062-C1ED981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602EC-E2D3-44C8-907F-A4CA6016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BA8E1-30CF-4ECE-BB8F-AEADA525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3CC78-8C66-41EB-A0D2-3A162F12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CD8AD8-EECF-404C-86CD-B7400AFB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49E3E5-E2CE-410F-A83D-F32BB6B6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9CB2C-2C41-437C-9FE7-E7888676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D03747-006D-4711-96B4-B6E2F67F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74EBF-B798-4413-A361-E7F1EA3C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7749A-A2A0-41F0-8660-05EAE91B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5FE5A-A3D4-4F46-8959-FCE2B403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91EC4-4F50-4144-A12B-0C8700AF9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8DF8F3-8788-4B43-BBFF-FDB8A343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658E6A-B573-433A-A781-5356D70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D9366-CC8A-4BCE-A0D0-577793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335B36-A608-4F96-AF65-5608F67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D692-2ED7-4F27-841F-9C7BA544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58EDA6-B086-45B5-BC0E-F778E357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812FA-71F9-492D-8413-01F787C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393D8-94ED-467A-B9B4-7DCD4AD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4FBAB4-987F-4733-8B5C-9ED63E9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BDF916-5F6A-4087-9C51-4A98403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9C219F-5CD6-43E1-8949-69B9275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ADD0A-A753-492D-B2C8-B8C1415A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EA8C8-32CB-4BF2-8192-441E5740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797AD-94FF-47AD-B773-8E006758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3CA44-31B7-4D59-8121-2C104D6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07C86-E6C5-4FBC-B409-0C7CD3D5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8243D-A21D-47B8-A17D-914EEA8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CB04E-FA8A-48CE-99AF-54C3BF9C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FF72DB-E5F0-4B32-8772-9149E90C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E07137-FBD6-4465-B653-76C32476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19DDF-CD2F-437F-99A4-D3A8C201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5B7751-96BA-48A0-9445-2C13C11E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42BB8-2CE1-45A6-836B-A1D80E8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AAA79C-C486-45B7-9EF7-AA4232D3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620AA-60A6-40A9-A2EF-9E33EE5D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82CDE-8817-4CC1-9856-7BE543EA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4879-1ED8-4A8E-A86B-E679602461E9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F5E49-1376-482B-B348-C107FDE7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B8EDA-8F5E-422D-B2D2-4783F0DF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F21D99-46CC-46AD-8D58-A66C3A06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測試資料使用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7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多行輸入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請注意程式可以自行結束，不然我們的電腦可能會著火。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3" name="圖片 2" descr="一張含有 貓, 哺乳類, 坐, 白色 的圖片&#10;&#10;自動產生的描述">
            <a:extLst>
              <a:ext uri="{FF2B5EF4-FFF2-40B4-BE49-F238E27FC236}">
                <a16:creationId xmlns:a16="http://schemas.microsoft.com/office/drawing/2014/main" id="{4188E52E-9CDE-4616-8E22-8A3634110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" t="5249" r="5139" b="3320"/>
          <a:stretch/>
        </p:blipFill>
        <p:spPr>
          <a:xfrm>
            <a:off x="6096000" y="3429000"/>
            <a:ext cx="2961254" cy="31093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B255F0-E94C-4A6E-9BC7-ED8FE07E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986" y="3256754"/>
            <a:ext cx="3238666" cy="32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測試資料檔名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作業一測試資料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w1_test.txt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作業二測試資料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w2_test.txt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請把執行檔和測試檔放到同個資料夾，然後打開那個資料夾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D1B724-731A-48F1-84FA-4E3DA51C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11" y="3354355"/>
            <a:ext cx="8449903" cy="2932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41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FFFDB-D490-4990-B930-22A2A40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3042558"/>
            <a:ext cx="8486775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輸入指令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.exe &lt;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41ED69-2E58-4A6D-A801-5C9AECD6D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46" b="75709"/>
          <a:stretch/>
        </p:blipFill>
        <p:spPr>
          <a:xfrm>
            <a:off x="610707" y="3102072"/>
            <a:ext cx="10970585" cy="2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1C077D-8EBF-43B8-AF49-93A942AA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919412"/>
            <a:ext cx="8098934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878853-6189-45DA-889D-1A9E8980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49" y="1361517"/>
            <a:ext cx="7504620" cy="50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2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多行輸入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由於測試檔有多組字串，程式需要有辦法接收全部的輸入。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B168E0-2FE1-4A0E-BD25-EBB66EDA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27" y="3885749"/>
            <a:ext cx="4936534" cy="11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多行輸入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1CAA94-4BCA-4751-A287-03E811C3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33" y="2876576"/>
            <a:ext cx="4907125" cy="36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133</Words>
  <Application>Microsoft Office PowerPoint</Application>
  <PresentationFormat>寬螢幕</PresentationFormat>
  <Paragraphs>28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Wingdings</vt:lpstr>
      <vt:lpstr>Office 佈景主題</vt:lpstr>
      <vt:lpstr>測試資料使用</vt:lpstr>
      <vt:lpstr>測試資料檔名</vt:lpstr>
      <vt:lpstr>怎麼用?</vt:lpstr>
      <vt:lpstr>怎麼用?</vt:lpstr>
      <vt:lpstr>怎麼用?</vt:lpstr>
      <vt:lpstr>W1 輸出</vt:lpstr>
      <vt:lpstr>W2 輸出</vt:lpstr>
      <vt:lpstr>多行輸入</vt:lpstr>
      <vt:lpstr>多行輸入</vt:lpstr>
      <vt:lpstr>多行輸入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資料結構作業一</dc:title>
  <dc:creator>王</dc:creator>
  <cp:lastModifiedBy>王振倫</cp:lastModifiedBy>
  <cp:revision>57</cp:revision>
  <dcterms:created xsi:type="dcterms:W3CDTF">2021-03-14T14:28:08Z</dcterms:created>
  <dcterms:modified xsi:type="dcterms:W3CDTF">2021-03-31T15:07:33Z</dcterms:modified>
</cp:coreProperties>
</file>