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1" r:id="rId3"/>
    <p:sldId id="265" r:id="rId4"/>
    <p:sldId id="267" r:id="rId5"/>
    <p:sldId id="266" r:id="rId6"/>
    <p:sldId id="263" r:id="rId7"/>
    <p:sldId id="270" r:id="rId8"/>
    <p:sldId id="276" r:id="rId9"/>
    <p:sldId id="268" r:id="rId10"/>
    <p:sldId id="269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68FF2-C19A-49A7-86EB-6AE7A4D4906C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3D388-C16B-406E-BC76-23C6DC749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97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478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088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850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664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73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357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934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797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721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151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815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94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2F30EE-A318-4691-AE9E-3CDA5CCB1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490E6D-E2BE-4853-9926-88203FAD5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3737C8-F65E-411A-9325-F74CD5A1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26B9C5-3AFC-45EE-9F34-1E3285D6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D3ED3B-DE76-44DF-B174-F80D7390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81472-C252-4F0E-9891-0C2C6D81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0593E8-B600-4604-8175-05E7A4607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B55525-3873-49B8-9359-3F690152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7605F8-8CF8-4049-B665-1731D9A8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3EE615-14ED-4057-9AB4-986ED30B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3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73B6FB6-A8C7-4781-92CA-F482FE176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C4552F-AFEA-4F7D-BC97-3BA0E337E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EA2696-48B9-4917-8866-93D3F765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156299-B0A6-4CE5-8ECF-3FB9FE3F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060105-C3CC-4E9E-9F06-1A11990E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216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479555" y="2914476"/>
            <a:ext cx="4712805" cy="4577051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9" y="-432724"/>
            <a:ext cx="4091439" cy="2547835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3671767"/>
            <a:ext cx="7562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2530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375233" y="2369500"/>
            <a:ext cx="7680400" cy="33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»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570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A2D13-1344-42AB-B2B4-CFCDAD04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2D89EF-0592-45F8-8A17-BE57191D0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D8F23F-4593-4A75-998A-7BEBF1B5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8BC54A-E1DF-451E-8D39-29C9CD61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F4BE76-B830-4273-9DAD-60F14AF7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97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F3DC-A887-4BD6-8445-B67A8AFF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C1979D-9A90-4E63-B972-7ECFE186D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A7154C-797F-4607-9247-635BFB7F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78D655-799C-46E2-A062-C1ED9811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B602EC-E2D3-44C8-907F-A4CA6016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88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BA8E1-30CF-4ECE-BB8F-AEADA525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53CC78-8C66-41EB-A0D2-3A162F12B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CD8AD8-EECF-404C-86CD-B7400AFBF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49E3E5-E2CE-410F-A83D-F32BB6B6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F9CB2C-2C41-437C-9FE7-E7888676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D03747-006D-4711-96B4-B6E2F67F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88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74EBF-B798-4413-A361-E7F1EA3C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E7749A-A2A0-41F0-8660-05EAE91B4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F5FE5A-A3D4-4F46-8959-FCE2B4039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391EC4-4F50-4144-A12B-0C8700AF9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48DF8F3-8788-4B43-BBFF-FDB8A3434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658E6A-B573-433A-A781-5356D707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8D9366-CC8A-4BCE-A0D0-57779348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0335B36-A608-4F96-AF65-5608F670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61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CD692-2ED7-4F27-841F-9C7BA544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A58EDA6-B086-45B5-BC0E-F778E357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7812FA-71F9-492D-8413-01F787C9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7393D8-94ED-467A-B9B4-7DCD4AD1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3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44FBAB4-987F-4733-8B5C-9ED63E97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DBDF916-5F6A-4087-9C51-4A984032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9C219F-5CD6-43E1-8949-69B92752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08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ADD0A-A753-492D-B2C8-B8C1415A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FEA8C8-32CB-4BF2-8192-441E5740A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B797AD-94FF-47AD-B773-8E0067588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63CA44-31B7-4D59-8121-2C104D6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207C86-E6C5-4FBC-B409-0C7CD3D5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18243D-A21D-47B8-A17D-914EEA82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13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2CB04E-FA8A-48CE-99AF-54C3BF9C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FF72DB-E5F0-4B32-8772-9149E90C4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DE07137-FBD6-4465-B653-76C324769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419DDF-CD2F-437F-99A4-D3A8C201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5B7751-96BA-48A0-9445-2C13C11E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C42BB8-2CE1-45A6-836B-A1D80E82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41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CAAA79C-C486-45B7-9EF7-AA4232D3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D620AA-60A6-40A9-A2EF-9E33EE5D3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A82CDE-8817-4CC1-9856-7BE543EA1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4879-1ED8-4A8E-A86B-E679602461E9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BF5E49-1376-482B-B348-C107FDE70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1B8EDA-8F5E-422D-B2D2-4783F0DF1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66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1F21D99-46CC-46AD-8D58-A66C3A06B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資料結構作業二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279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測試資料使用方式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49814" indent="-514350">
              <a:spcBef>
                <a:spcPts val="0"/>
              </a:spcBef>
              <a:buFont typeface="+mj-lt"/>
              <a:buAutoNum type="arabicPeriod" startAt="2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命令提示字元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到檔案位置，輸入指令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W1.exe &lt; test.txt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8B069B6-07F6-4460-BFCF-206586D7C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226" y="4022420"/>
            <a:ext cx="6337406" cy="123539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E7602AF-F89A-47E7-88CF-57902886C4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8"/>
          <a:stretch/>
        </p:blipFill>
        <p:spPr>
          <a:xfrm>
            <a:off x="7403362" y="751917"/>
            <a:ext cx="33045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作業繳交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6"/>
            <a:ext cx="8730793" cy="42269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評分標準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Programming (40%)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Report(60%)</a:t>
            </a:r>
          </a:p>
          <a:p>
            <a:pPr marL="1066785" lvl="1" indent="-4572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(10%)</a:t>
            </a:r>
          </a:p>
          <a:p>
            <a:pPr marL="1066785" lvl="1" indent="-4572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詳細程式說明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(40%) 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須在報告中說明你是如何操作容器，請不要只把程式碼貼上而不做任何說明。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66785" lvl="1" indent="-4572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心得與討論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(10%)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010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作業繳交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上傳規定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將執行檔、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code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、報告壓縮後上傳至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moodle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檔名為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檔名範例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cpp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]N12345678_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王鮭魚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rar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745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作業繳交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上傳格式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DF2E6F5-77BF-49B5-B474-D60EFCDCB1EC}"/>
              </a:ext>
            </a:extLst>
          </p:cNvPr>
          <p:cNvSpPr/>
          <p:nvPr/>
        </p:nvSpPr>
        <p:spPr>
          <a:xfrm>
            <a:off x="704849" y="3756828"/>
            <a:ext cx="32289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cpp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]N12345678_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王鮭魚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rar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97C296-0B78-4E79-AB2E-751006D93FC6}"/>
              </a:ext>
            </a:extLst>
          </p:cNvPr>
          <p:cNvSpPr/>
          <p:nvPr/>
        </p:nvSpPr>
        <p:spPr>
          <a:xfrm>
            <a:off x="4619625" y="2541940"/>
            <a:ext cx="1476375" cy="6220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W1(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7F1B1E-C564-4E79-804D-3A09F4738EA2}"/>
              </a:ext>
            </a:extLst>
          </p:cNvPr>
          <p:cNvSpPr/>
          <p:nvPr/>
        </p:nvSpPr>
        <p:spPr>
          <a:xfrm>
            <a:off x="4619625" y="3921508"/>
            <a:ext cx="1476375" cy="6220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W2(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051ECA-2935-4990-AA9D-C85E485501AE}"/>
              </a:ext>
            </a:extLst>
          </p:cNvPr>
          <p:cNvSpPr/>
          <p:nvPr/>
        </p:nvSpPr>
        <p:spPr>
          <a:xfrm>
            <a:off x="4619625" y="5491677"/>
            <a:ext cx="1476375" cy="62208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(.pdf)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0B87EA-BCAE-4E2C-A4AB-868744D4769B}"/>
              </a:ext>
            </a:extLst>
          </p:cNvPr>
          <p:cNvSpPr/>
          <p:nvPr/>
        </p:nvSpPr>
        <p:spPr>
          <a:xfrm>
            <a:off x="7114458" y="1919857"/>
            <a:ext cx="1928016" cy="6220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W1.exe (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執行檔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AB0759-FF8F-41E0-BA97-25648915DD91}"/>
              </a:ext>
            </a:extLst>
          </p:cNvPr>
          <p:cNvSpPr/>
          <p:nvPr/>
        </p:nvSpPr>
        <p:spPr>
          <a:xfrm>
            <a:off x="7281145" y="2777190"/>
            <a:ext cx="1594641" cy="6220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code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ABCAA58-F6FB-4F3A-BEBD-2E91D9C709C8}"/>
              </a:ext>
            </a:extLst>
          </p:cNvPr>
          <p:cNvSpPr/>
          <p:nvPr/>
        </p:nvSpPr>
        <p:spPr>
          <a:xfrm>
            <a:off x="7114458" y="3782468"/>
            <a:ext cx="1928016" cy="6220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W2.exe (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執行檔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7A88741-A998-4591-9E95-6736ADCAF48A}"/>
              </a:ext>
            </a:extLst>
          </p:cNvPr>
          <p:cNvSpPr/>
          <p:nvPr/>
        </p:nvSpPr>
        <p:spPr>
          <a:xfrm>
            <a:off x="7281145" y="4639801"/>
            <a:ext cx="1594641" cy="6220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code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A1A57FF-50A1-4EA7-9C3F-DBFC6F217ACF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3933824" y="2852982"/>
            <a:ext cx="685801" cy="136104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AA1DE24-AB8A-4649-A4CB-CE4DADD0A463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3933824" y="4214028"/>
            <a:ext cx="685801" cy="1852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89BB2B9-DBE2-4576-BA56-438BE20A556A}"/>
              </a:ext>
            </a:extLst>
          </p:cNvPr>
          <p:cNvCxnSpPr>
            <a:stCxn id="2" idx="3"/>
            <a:endCxn id="10" idx="1"/>
          </p:cNvCxnSpPr>
          <p:nvPr/>
        </p:nvCxnSpPr>
        <p:spPr>
          <a:xfrm>
            <a:off x="3933824" y="4214028"/>
            <a:ext cx="685801" cy="158869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3956E01-541C-4501-9E61-40C917CE1FBC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6096000" y="2230899"/>
            <a:ext cx="1018458" cy="6220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E90D0D5-AA23-4E37-B9EC-145C6DF22392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096000" y="2852982"/>
            <a:ext cx="1185145" cy="2352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2D018A9-A6AD-4F50-BE80-6E6EAD6FBA34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6096000" y="4093510"/>
            <a:ext cx="1018458" cy="13904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AB67BB5-0EE4-40CF-BB91-0A6E5A199DC2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6096000" y="4232550"/>
            <a:ext cx="1185145" cy="71829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54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作業繳交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9974936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4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繳交期限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請於 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4/25(</a:t>
            </a: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23:59:59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前至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Moodel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上傳作業，逾時將視情節扣分。 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276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49814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作業使用程式語言為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或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</a:p>
          <a:p>
            <a:pPr marL="649814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評分項目包含程式碼與作業報告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49814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報告請使用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49814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程式測試資料將於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4/2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前上傳至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Moodle</a:t>
            </a:r>
          </a:p>
          <a:p>
            <a:pPr marL="649814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如果有任何問題請寄信給助教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49814" indent="-514350">
              <a:spcBef>
                <a:spcPts val="0"/>
              </a:spcBef>
              <a:buAutoNum type="arabicPeriod"/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W1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四則計算機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35464" indent="0">
              <a:spcBef>
                <a:spcPts val="0"/>
              </a:spcBef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的資料結構型態來實現計算機包含加、減、乘、除之功能。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9AF34E3-83CE-4983-AB81-C4DE0BFE5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354538"/>
              </p:ext>
            </p:extLst>
          </p:nvPr>
        </p:nvGraphicFramePr>
        <p:xfrm>
          <a:off x="3499008" y="3429000"/>
          <a:ext cx="4374833" cy="2994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4003">
                  <a:extLst>
                    <a:ext uri="{9D8B030D-6E8A-4147-A177-3AD203B41FA5}">
                      <a16:colId xmlns:a16="http://schemas.microsoft.com/office/drawing/2014/main" val="3664334717"/>
                    </a:ext>
                  </a:extLst>
                </a:gridCol>
                <a:gridCol w="2020830">
                  <a:extLst>
                    <a:ext uri="{9D8B030D-6E8A-4147-A177-3AD203B41FA5}">
                      <a16:colId xmlns:a16="http://schemas.microsoft.com/office/drawing/2014/main" val="1762295629"/>
                    </a:ext>
                  </a:extLst>
                </a:gridCol>
              </a:tblGrid>
              <a:tr h="598845">
                <a:tc>
                  <a:txBody>
                    <a:bodyPr/>
                    <a:lstStyle/>
                    <a:p>
                      <a:pPr algn="ctr"/>
                      <a:r>
                        <a:rPr lang="zh-TW" sz="2000" kern="100" dirty="0">
                          <a:effectLst/>
                        </a:rPr>
                        <a:t>運算操作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2000" kern="100">
                          <a:effectLst/>
                        </a:rPr>
                        <a:t>符號代表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0996348"/>
                  </a:ext>
                </a:extLst>
              </a:tr>
              <a:tr h="598845">
                <a:tc>
                  <a:txBody>
                    <a:bodyPr/>
                    <a:lstStyle/>
                    <a:p>
                      <a:pPr algn="ctr"/>
                      <a:r>
                        <a:rPr lang="zh-TW" sz="2000" kern="100" dirty="0">
                          <a:effectLst/>
                        </a:rPr>
                        <a:t>加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effectLst/>
                        </a:rPr>
                        <a:t>+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8514066"/>
                  </a:ext>
                </a:extLst>
              </a:tr>
              <a:tr h="598845">
                <a:tc>
                  <a:txBody>
                    <a:bodyPr/>
                    <a:lstStyle/>
                    <a:p>
                      <a:pPr algn="ctr"/>
                      <a:r>
                        <a:rPr lang="zh-TW" sz="2000" kern="100" dirty="0">
                          <a:effectLst/>
                        </a:rPr>
                        <a:t>減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effectLst/>
                        </a:rPr>
                        <a:t>-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2787369"/>
                  </a:ext>
                </a:extLst>
              </a:tr>
              <a:tr h="598845">
                <a:tc>
                  <a:txBody>
                    <a:bodyPr/>
                    <a:lstStyle/>
                    <a:p>
                      <a:pPr algn="ctr"/>
                      <a:r>
                        <a:rPr lang="zh-TW" sz="2000" kern="100">
                          <a:effectLst/>
                        </a:rPr>
                        <a:t>乘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effectLst/>
                        </a:rPr>
                        <a:t>*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9883732"/>
                  </a:ext>
                </a:extLst>
              </a:tr>
              <a:tr h="598845">
                <a:tc>
                  <a:txBody>
                    <a:bodyPr/>
                    <a:lstStyle/>
                    <a:p>
                      <a:pPr algn="ctr"/>
                      <a:r>
                        <a:rPr lang="zh-TW" sz="2000" kern="100">
                          <a:effectLst/>
                        </a:rPr>
                        <a:t>除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effectLst/>
                        </a:rPr>
                        <a:t>/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1659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W1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四則計算機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35464" indent="0">
              <a:spcBef>
                <a:spcPts val="0"/>
              </a:spcBef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5464" indent="0">
              <a:spcBef>
                <a:spcPts val="0"/>
              </a:spcBef>
              <a:buNone/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5464" indent="0">
              <a:spcBef>
                <a:spcPts val="0"/>
              </a:spcBef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135464" indent="0">
              <a:spcBef>
                <a:spcPts val="0"/>
              </a:spcBef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5+(2+6)*6-8*7+16/2</a:t>
            </a:r>
          </a:p>
          <a:p>
            <a:pPr marL="135464" indent="0">
              <a:spcBef>
                <a:spcPts val="0"/>
              </a:spcBef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5464" indent="0">
              <a:spcBef>
                <a:spcPts val="0"/>
              </a:spcBef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135464" indent="0">
              <a:spcBef>
                <a:spcPts val="0"/>
              </a:spcBef>
              <a:buNone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 = 5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154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W1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49814" indent="-514350">
              <a:spcBef>
                <a:spcPts val="0"/>
              </a:spcBef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由於本次著重於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資料型態操作的學習，需要自行設計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（包含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pop()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），請勿使用現成的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49814" indent="-514350">
              <a:spcBef>
                <a:spcPts val="0"/>
              </a:spcBef>
              <a:buAutoNum type="arabicPeriod"/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49814" indent="-514350">
              <a:spcBef>
                <a:spcPts val="0"/>
              </a:spcBef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由於測試資料有多組，請使用迴圈來擷取輸入。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416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W2 Reverse Linked List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反轉</a:t>
            </a:r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linked list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輸入一串字符，依序建立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linked list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。之後輸出該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linked list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與反轉的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linked list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031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W2 Reverse Linked List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35464" indent="0">
              <a:spcBef>
                <a:spcPts val="0"/>
              </a:spcBef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5464" indent="0">
              <a:spcBef>
                <a:spcPts val="0"/>
              </a:spcBef>
              <a:buNone/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5464" indent="0">
              <a:spcBef>
                <a:spcPts val="0"/>
              </a:spcBef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135464" indent="0">
              <a:spcBef>
                <a:spcPts val="0"/>
              </a:spcBef>
              <a:buNone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abcdefg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5464" indent="0">
              <a:spcBef>
                <a:spcPts val="0"/>
              </a:spcBef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5464" indent="0">
              <a:spcBef>
                <a:spcPts val="0"/>
              </a:spcBef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135464" indent="0">
              <a:spcBef>
                <a:spcPts val="0"/>
              </a:spcBef>
              <a:buNone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linked list : a-&gt;b-&gt;c-&gt;d-&gt;e-&gt;f-&gt;g</a:t>
            </a:r>
          </a:p>
          <a:p>
            <a:pPr marL="135464" indent="0">
              <a:spcBef>
                <a:spcPts val="0"/>
              </a:spcBef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reverse linked list : g-&gt;f-&gt;e-&gt;d-&gt;c-&gt;b-&gt;a</a:t>
            </a:r>
          </a:p>
          <a:p>
            <a:pPr marL="135464" indent="0">
              <a:spcBef>
                <a:spcPts val="0"/>
              </a:spcBef>
              <a:buNone/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0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W2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49814" indent="-514350">
              <a:spcBef>
                <a:spcPts val="0"/>
              </a:spcBef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須說明程式碼中的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內部的結構。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5464" indent="0">
              <a:spcBef>
                <a:spcPts val="0"/>
              </a:spcBef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49814" indent="-514350">
              <a:spcBef>
                <a:spcPts val="0"/>
              </a:spcBef>
              <a:buFont typeface="+mj-lt"/>
              <a:buAutoNum type="arabicPeriod" startAt="2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在報告中寫出是如何建立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linked list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，並且說明你是怎麼把它做反轉。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49814" indent="-514350">
              <a:spcBef>
                <a:spcPts val="0"/>
              </a:spcBef>
              <a:buAutoNum type="arabicPeriod" startAt="2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150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測試資料使用方式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49814" indent="-514350">
              <a:spcBef>
                <a:spcPts val="0"/>
              </a:spcBef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將執行檔與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檔放到同一個目錄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1BEBADC-6801-4465-AB65-34B1FEA34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32" y="3277552"/>
            <a:ext cx="100774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6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463</Words>
  <Application>Microsoft Office PowerPoint</Application>
  <PresentationFormat>寬螢幕</PresentationFormat>
  <Paragraphs>89</Paragraphs>
  <Slides>14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Arial</vt:lpstr>
      <vt:lpstr>Calibri</vt:lpstr>
      <vt:lpstr>Calibri Light</vt:lpstr>
      <vt:lpstr>Wingdings</vt:lpstr>
      <vt:lpstr>Office 佈景主題</vt:lpstr>
      <vt:lpstr>資料結構作業二</vt:lpstr>
      <vt:lpstr>注意事項</vt:lpstr>
      <vt:lpstr>W1 四則計算機</vt:lpstr>
      <vt:lpstr>W1 四則計算機</vt:lpstr>
      <vt:lpstr>W1 注意事項</vt:lpstr>
      <vt:lpstr>W2 Reverse Linked List</vt:lpstr>
      <vt:lpstr>W2 Reverse Linked List</vt:lpstr>
      <vt:lpstr>W2 注意事項</vt:lpstr>
      <vt:lpstr>測試資料使用方式</vt:lpstr>
      <vt:lpstr>測試資料使用方式</vt:lpstr>
      <vt:lpstr>作業繳交</vt:lpstr>
      <vt:lpstr>作業繳交</vt:lpstr>
      <vt:lpstr>作業繳交</vt:lpstr>
      <vt:lpstr>作業繳交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資料結構作業一</dc:title>
  <dc:creator>王</dc:creator>
  <cp:lastModifiedBy>王振倫</cp:lastModifiedBy>
  <cp:revision>41</cp:revision>
  <dcterms:created xsi:type="dcterms:W3CDTF">2021-03-14T14:28:08Z</dcterms:created>
  <dcterms:modified xsi:type="dcterms:W3CDTF">2021-03-27T06:46:45Z</dcterms:modified>
</cp:coreProperties>
</file>