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8E4713-10E1-4451-BE7F-48E5D7344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EB02D77-D471-4C10-8F62-B6724A473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ABBE0F-96AB-4C50-9A1B-BF3C5436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59F1-AFB8-426A-86C8-5EDEC37B339D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A8F80E-2B64-40BB-9415-379DCBAD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3972B4-00F0-4DC1-AB97-04CF83F1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F5C-1A34-4CFD-8F06-9C0E49B8A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16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E89ECA-3205-414E-B578-D5EBAFE5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3CC61E-EF3A-47CD-97CA-6ADABDFFA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E03649-D898-4EB8-835F-E9C9D9AA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59F1-AFB8-426A-86C8-5EDEC37B339D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38C99E-1CD1-4170-95E3-049817CA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A2B4E2-AF9D-4EC6-B571-77940F32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F5C-1A34-4CFD-8F06-9C0E49B8A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94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A3A914E-F200-4D4A-B3E3-C5EEDBA71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671C31-3238-4753-AA74-C4B1CFAB1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22237B-E31E-45E3-B2C4-0402C3F6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59F1-AFB8-426A-86C8-5EDEC37B339D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C67A67-4BBA-4A93-97C5-3C395D5E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4DB719-CE11-477F-942C-DF7098F7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F5C-1A34-4CFD-8F06-9C0E49B8A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10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4E0DE-C78C-453A-9CDD-6A2DDB48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4689C-0743-4EEB-B45C-19B75FEC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434D07-A1B4-4CD4-A2FD-114B2FE2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59F1-AFB8-426A-86C8-5EDEC37B339D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023CB1-5A0B-4917-8DDF-F7D15ADB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E8FD2C-DE7E-4ED0-9AE6-A679AA15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F5C-1A34-4CFD-8F06-9C0E49B8A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30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059D9-AAFC-4FD5-8DAE-A68DC6C3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2262DE-B870-43FE-8DBB-571960DC7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FB847D-B683-463D-9B4B-20013E94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59F1-AFB8-426A-86C8-5EDEC37B339D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0D48EC-4EC6-47BA-A5EF-BFACA6F2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26842B-4138-479E-BF92-EA5693F8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F5C-1A34-4CFD-8F06-9C0E49B8A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86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D05307-EDBC-46FC-9C35-CFFCCF00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266EB1-AA8A-4DF9-AF70-404DEEEC1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416918-ED40-4786-A704-A120BA0B0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68A788-2173-423F-95EF-8BFC91B9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59F1-AFB8-426A-86C8-5EDEC37B339D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B9D8EA-7C95-478E-A936-00B95CC1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136DF3-87D7-42EF-9B90-6BF2EFDA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F5C-1A34-4CFD-8F06-9C0E49B8A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28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E00E8E-087E-4125-B1CA-6E2A35D8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615F21-8237-4611-A499-D9B026AFE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17CD3B-B327-43F1-869D-756415156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9351EF9-FB2A-4B1B-B83A-DE975F6D2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01ABAE-00A6-449C-8C2D-13FC6E676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B249C20-D118-4B59-8C6C-212F9BD7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59F1-AFB8-426A-86C8-5EDEC37B339D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974C064-B23D-42E1-877D-387B618D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68A7684-BB0C-47FD-9185-B9E7258D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F5C-1A34-4CFD-8F06-9C0E49B8A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2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3371D0-9030-4A2D-A3C0-71225C5A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9F64AE-E7DD-43A3-ADCA-6662E637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59F1-AFB8-426A-86C8-5EDEC37B339D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0FAC24B-669D-423C-A79D-4C736F92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AADA64-755F-4071-A316-4679D615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F5C-1A34-4CFD-8F06-9C0E49B8A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9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A3D9C17-99F0-4B51-9316-F4DD91E5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59F1-AFB8-426A-86C8-5EDEC37B339D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D312F6B-C403-4DEA-8370-37CEF195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3B68AE-3624-4C47-9BA6-16F44655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F5C-1A34-4CFD-8F06-9C0E49B8A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67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3C9B4E-11FF-406B-86C6-9277653B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909C55-3536-46A6-8D4D-06529E40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BE7C92-9EC4-4720-A90D-38453C215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7028D9-A4D0-402D-904C-75F73E2C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59F1-AFB8-426A-86C8-5EDEC37B339D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4F6E52-1373-42E0-B1CB-51190900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DC0BC3-3E2D-4CBF-BE2D-04766D05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F5C-1A34-4CFD-8F06-9C0E49B8A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90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48B08E-02C9-40ED-B4D4-9DA40815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498864-849A-48D7-A894-1424739AA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A36BB3-7C6A-4B6D-9A76-483E5A56A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2920C5-ECC0-4CD4-B657-604483CB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59F1-AFB8-426A-86C8-5EDEC37B339D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F4548E-41F0-44B9-ACB6-9FB51A24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9D4014-8EEF-4472-B864-B21FE254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F5C-1A34-4CFD-8F06-9C0E49B8A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32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BDECDB7-286A-422D-8A14-ECFBFC514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CF9985-2893-4413-99F3-2A5A3DF52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E5C3BF-880D-4AAA-BA07-024661DAA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059F1-AFB8-426A-86C8-5EDEC37B339D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8E9CF0-BD90-44C6-94DC-95E771681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0B2A0A-3A15-4081-B97B-DED6DE074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C3F5C-1A34-4CFD-8F06-9C0E49B8A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08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EA0105A-8EC6-48BD-87C7-0153AE91382D}"/>
              </a:ext>
            </a:extLst>
          </p:cNvPr>
          <p:cNvGrpSpPr/>
          <p:nvPr/>
        </p:nvGrpSpPr>
        <p:grpSpPr>
          <a:xfrm>
            <a:off x="742287" y="1900192"/>
            <a:ext cx="1893600" cy="432000"/>
            <a:chOff x="2023782" y="1640541"/>
            <a:chExt cx="1893600" cy="432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F9D71A9-66F7-43BC-85A4-729736707EB9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Char data      Node* next</a:t>
              </a:r>
              <a:endParaRPr lang="zh-TW" altLang="en-US" sz="1400" dirty="0"/>
            </a:p>
          </p:txBody>
        </p: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225A9E1B-D287-4583-9901-C4AA35BC32C2}"/>
                </a:ext>
              </a:extLst>
            </p:cNvPr>
            <p:cNvCxnSpPr>
              <a:cxnSpLocks/>
              <a:stCxn id="6" idx="0"/>
              <a:endCxn id="6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15F9D74-F863-42EE-AF8D-F7650D2C885E}"/>
              </a:ext>
            </a:extLst>
          </p:cNvPr>
          <p:cNvSpPr txBox="1"/>
          <p:nvPr/>
        </p:nvSpPr>
        <p:spPr>
          <a:xfrm>
            <a:off x="742287" y="1429332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先有一個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 node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3C49E84-A445-4FB3-8301-D2384AE9D3AA}"/>
              </a:ext>
            </a:extLst>
          </p:cNvPr>
          <p:cNvSpPr txBox="1"/>
          <p:nvPr/>
        </p:nvSpPr>
        <p:spPr>
          <a:xfrm>
            <a:off x="742287" y="2497787"/>
            <a:ext cx="382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依次輸入資料，建立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linked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7AF62AA7-4797-4D81-AE01-1848EFBB5D60}"/>
              </a:ext>
            </a:extLst>
          </p:cNvPr>
          <p:cNvGrpSpPr/>
          <p:nvPr/>
        </p:nvGrpSpPr>
        <p:grpSpPr>
          <a:xfrm>
            <a:off x="742287" y="3375900"/>
            <a:ext cx="1893600" cy="432000"/>
            <a:chOff x="2023782" y="1640541"/>
            <a:chExt cx="1893600" cy="432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95C2C98-E59C-43C3-A94E-C2020980C30A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Char data      Node* next</a:t>
              </a:r>
              <a:endParaRPr lang="zh-TW" altLang="en-US" sz="1400" dirty="0"/>
            </a:p>
          </p:txBody>
        </p: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F5ECE1F5-9947-4A5E-B04C-1FCAB33DE45F}"/>
                </a:ext>
              </a:extLst>
            </p:cNvPr>
            <p:cNvCxnSpPr>
              <a:cxnSpLocks/>
              <a:stCxn id="17" idx="0"/>
              <a:endCxn id="17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7FEC752-C24D-48D4-9206-5DD25471773B}"/>
              </a:ext>
            </a:extLst>
          </p:cNvPr>
          <p:cNvGrpSpPr/>
          <p:nvPr/>
        </p:nvGrpSpPr>
        <p:grpSpPr>
          <a:xfrm>
            <a:off x="3104593" y="3375900"/>
            <a:ext cx="1893600" cy="432000"/>
            <a:chOff x="2023782" y="1640541"/>
            <a:chExt cx="1893600" cy="4320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1360BA5-C7C9-44C1-A276-F8242DA991FB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Char data      Node* next</a:t>
              </a:r>
              <a:endParaRPr lang="zh-TW" altLang="en-US" sz="1400" dirty="0"/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6ABE30F5-4472-47EE-81DF-0C745FC9B7AD}"/>
                </a:ext>
              </a:extLst>
            </p:cNvPr>
            <p:cNvCxnSpPr>
              <a:cxnSpLocks/>
              <a:stCxn id="20" idx="0"/>
              <a:endCxn id="20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7792CD-466C-492A-B093-C96DED730383}"/>
              </a:ext>
            </a:extLst>
          </p:cNvPr>
          <p:cNvSpPr txBox="1"/>
          <p:nvPr/>
        </p:nvSpPr>
        <p:spPr>
          <a:xfrm>
            <a:off x="742287" y="2912299"/>
            <a:ext cx="330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Malloc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一個新的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  n2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D9C478E8-84DD-46A8-BA38-7BDD89278276}"/>
              </a:ext>
            </a:extLst>
          </p:cNvPr>
          <p:cNvGrpSpPr/>
          <p:nvPr/>
        </p:nvGrpSpPr>
        <p:grpSpPr>
          <a:xfrm>
            <a:off x="742287" y="4515183"/>
            <a:ext cx="1893600" cy="432000"/>
            <a:chOff x="2023782" y="1640541"/>
            <a:chExt cx="1893600" cy="43200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FDBED70-C2C5-48A8-8A8B-7A5F79113DDB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Char data      Node* next</a:t>
              </a:r>
              <a:endParaRPr lang="zh-TW" altLang="en-US" sz="1400" dirty="0"/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C6176057-0AC9-402E-8B41-FA100516476D}"/>
                </a:ext>
              </a:extLst>
            </p:cNvPr>
            <p:cNvCxnSpPr>
              <a:cxnSpLocks/>
              <a:stCxn id="24" idx="0"/>
              <a:endCxn id="24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C4149F6D-0C27-4200-B379-52AAD38701F3}"/>
              </a:ext>
            </a:extLst>
          </p:cNvPr>
          <p:cNvGrpSpPr/>
          <p:nvPr/>
        </p:nvGrpSpPr>
        <p:grpSpPr>
          <a:xfrm>
            <a:off x="3104593" y="4515183"/>
            <a:ext cx="1893600" cy="432000"/>
            <a:chOff x="2023782" y="1640541"/>
            <a:chExt cx="1893600" cy="4320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85E986E-02C4-45EA-A964-25CE6FFABCA3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Char data      Node* next</a:t>
              </a:r>
              <a:endParaRPr lang="zh-TW" altLang="en-US" sz="1400" dirty="0"/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CDAA93C7-F817-4D91-96E8-0F5BF357C99A}"/>
                </a:ext>
              </a:extLst>
            </p:cNvPr>
            <p:cNvCxnSpPr>
              <a:cxnSpLocks/>
              <a:stCxn id="27" idx="0"/>
              <a:endCxn id="27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33CC18A-3726-4591-B17C-43CDAA29FDF0}"/>
              </a:ext>
            </a:extLst>
          </p:cNvPr>
          <p:cNvCxnSpPr>
            <a:cxnSpLocks/>
          </p:cNvCxnSpPr>
          <p:nvPr/>
        </p:nvCxnSpPr>
        <p:spPr>
          <a:xfrm>
            <a:off x="2442850" y="4845654"/>
            <a:ext cx="7289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B0375A2-7D72-45A6-AC62-26768F55B237}"/>
              </a:ext>
            </a:extLst>
          </p:cNvPr>
          <p:cNvSpPr txBox="1"/>
          <p:nvPr/>
        </p:nvSpPr>
        <p:spPr>
          <a:xfrm>
            <a:off x="742287" y="4044323"/>
            <a:ext cx="227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將末端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4F2C805-890D-4FE9-B83B-D4460EDCADC4}"/>
              </a:ext>
            </a:extLst>
          </p:cNvPr>
          <p:cNvCxnSpPr>
            <a:cxnSpLocks/>
          </p:cNvCxnSpPr>
          <p:nvPr/>
        </p:nvCxnSpPr>
        <p:spPr>
          <a:xfrm>
            <a:off x="5065388" y="3591900"/>
            <a:ext cx="37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D1EF8A9-B405-4EEA-9423-42F29D8AC62D}"/>
              </a:ext>
            </a:extLst>
          </p:cNvPr>
          <p:cNvSpPr txBox="1"/>
          <p:nvPr/>
        </p:nvSpPr>
        <p:spPr>
          <a:xfrm>
            <a:off x="5563551" y="340723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23A1BD8-5E76-4693-BE46-C6FCDC723F59}"/>
              </a:ext>
            </a:extLst>
          </p:cNvPr>
          <p:cNvCxnSpPr>
            <a:cxnSpLocks/>
          </p:cNvCxnSpPr>
          <p:nvPr/>
        </p:nvCxnSpPr>
        <p:spPr>
          <a:xfrm>
            <a:off x="5065388" y="4699849"/>
            <a:ext cx="37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B16C7A9-1B9D-44C3-AA4C-BB051EC3E719}"/>
              </a:ext>
            </a:extLst>
          </p:cNvPr>
          <p:cNvSpPr txBox="1"/>
          <p:nvPr/>
        </p:nvSpPr>
        <p:spPr>
          <a:xfrm>
            <a:off x="5563551" y="451518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064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0451874-75C2-4D8B-921D-087AF4CC2D07}"/>
              </a:ext>
            </a:extLst>
          </p:cNvPr>
          <p:cNvSpPr txBox="1"/>
          <p:nvPr/>
        </p:nvSpPr>
        <p:spPr>
          <a:xfrm>
            <a:off x="1254798" y="320374"/>
            <a:ext cx="358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Reverse linked list </a:t>
            </a:r>
            <a:r>
              <a:rPr lang="zh-TW" altLang="en-US" dirty="0"/>
              <a:t>（以</a:t>
            </a:r>
            <a:r>
              <a:rPr lang="en-US" altLang="zh-TW" dirty="0"/>
              <a:t>ABCD</a:t>
            </a:r>
            <a:r>
              <a:rPr lang="zh-TW" altLang="en-US" dirty="0"/>
              <a:t>為例）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24E769C5-73BC-4CA8-8C7A-1168B5D14EFE}"/>
              </a:ext>
            </a:extLst>
          </p:cNvPr>
          <p:cNvGrpSpPr/>
          <p:nvPr/>
        </p:nvGrpSpPr>
        <p:grpSpPr>
          <a:xfrm>
            <a:off x="2964524" y="981522"/>
            <a:ext cx="881027" cy="432000"/>
            <a:chOff x="2023782" y="1640541"/>
            <a:chExt cx="1893600" cy="43200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8D18ADC-4D9B-43A6-B54D-ADA780C24530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  A</a:t>
              </a:r>
              <a:endParaRPr lang="zh-TW" altLang="en-US" sz="1400" dirty="0"/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47075966-2AF4-40F3-AA5F-F84D42B41A6B}"/>
                </a:ext>
              </a:extLst>
            </p:cNvPr>
            <p:cNvCxnSpPr>
              <a:cxnSpLocks/>
              <a:stCxn id="32" idx="0"/>
              <a:endCxn id="32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950A424D-4137-4CCB-B9FB-982C36C34953}"/>
              </a:ext>
            </a:extLst>
          </p:cNvPr>
          <p:cNvGrpSpPr/>
          <p:nvPr/>
        </p:nvGrpSpPr>
        <p:grpSpPr>
          <a:xfrm>
            <a:off x="4199297" y="981522"/>
            <a:ext cx="881027" cy="432000"/>
            <a:chOff x="2023782" y="1640541"/>
            <a:chExt cx="1893600" cy="43200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00DAADB-4C1C-4298-894F-E37E76739D0D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  B</a:t>
              </a:r>
              <a:endParaRPr lang="zh-TW" altLang="en-US" sz="1400" dirty="0"/>
            </a:p>
          </p:txBody>
        </p: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AAB99594-7FA7-4C48-877C-A74A58E9F94F}"/>
                </a:ext>
              </a:extLst>
            </p:cNvPr>
            <p:cNvCxnSpPr>
              <a:cxnSpLocks/>
              <a:stCxn id="39" idx="0"/>
              <a:endCxn id="39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6B93BACE-E39B-4253-8C1E-0EE92EC7B217}"/>
              </a:ext>
            </a:extLst>
          </p:cNvPr>
          <p:cNvGrpSpPr/>
          <p:nvPr/>
        </p:nvGrpSpPr>
        <p:grpSpPr>
          <a:xfrm>
            <a:off x="5434070" y="981522"/>
            <a:ext cx="881027" cy="432000"/>
            <a:chOff x="2023782" y="1640541"/>
            <a:chExt cx="1893600" cy="43200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698E247-403F-45BB-A39A-DEACC0358445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  C</a:t>
              </a:r>
              <a:endParaRPr lang="zh-TW" altLang="en-US" sz="1400" dirty="0"/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DF68F217-7355-4E9D-9190-C34ABFFE2C58}"/>
                </a:ext>
              </a:extLst>
            </p:cNvPr>
            <p:cNvCxnSpPr>
              <a:cxnSpLocks/>
              <a:stCxn id="43" idx="0"/>
              <a:endCxn id="43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4E8A729D-BEC4-47D7-883A-4127F9512BF2}"/>
              </a:ext>
            </a:extLst>
          </p:cNvPr>
          <p:cNvGrpSpPr/>
          <p:nvPr/>
        </p:nvGrpSpPr>
        <p:grpSpPr>
          <a:xfrm>
            <a:off x="6798449" y="981522"/>
            <a:ext cx="881027" cy="432000"/>
            <a:chOff x="2023782" y="1640541"/>
            <a:chExt cx="1893600" cy="432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724691B-7FD7-436C-AA35-E2C3D1259E3A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  D</a:t>
              </a:r>
              <a:endParaRPr lang="zh-TW" altLang="en-US" sz="1400" dirty="0"/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A5CB237-006F-429F-988D-534AC51DEBCB}"/>
                </a:ext>
              </a:extLst>
            </p:cNvPr>
            <p:cNvCxnSpPr>
              <a:cxnSpLocks/>
              <a:stCxn id="47" idx="0"/>
              <a:endCxn id="47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91523DAA-63EB-47A5-96E3-6C3AE73FC7D7}"/>
              </a:ext>
            </a:extLst>
          </p:cNvPr>
          <p:cNvSpPr txBox="1"/>
          <p:nvPr/>
        </p:nvSpPr>
        <p:spPr>
          <a:xfrm>
            <a:off x="648524" y="1731182"/>
            <a:ext cx="102463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</a:t>
            </a:r>
          </a:p>
          <a:p>
            <a:r>
              <a:rPr lang="en-US" altLang="zh-TW" sz="1050" dirty="0"/>
              <a:t>Pre-&gt;next=null</a:t>
            </a:r>
            <a:endParaRPr lang="zh-TW" altLang="en-US" sz="105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2AE462-4D3D-417C-9C09-3C2CF77E9030}"/>
              </a:ext>
            </a:extLst>
          </p:cNvPr>
          <p:cNvSpPr txBox="1"/>
          <p:nvPr/>
        </p:nvSpPr>
        <p:spPr>
          <a:xfrm>
            <a:off x="2964524" y="1655742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pre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6A2EDAE-6F0B-4CE3-A925-3C3D052FB6EC}"/>
              </a:ext>
            </a:extLst>
          </p:cNvPr>
          <p:cNvSpPr txBox="1"/>
          <p:nvPr/>
        </p:nvSpPr>
        <p:spPr>
          <a:xfrm>
            <a:off x="4154803" y="1655742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508AC32-962A-422D-941A-F7AF8BE00439}"/>
              </a:ext>
            </a:extLst>
          </p:cNvPr>
          <p:cNvSpPr txBox="1"/>
          <p:nvPr/>
        </p:nvSpPr>
        <p:spPr>
          <a:xfrm>
            <a:off x="709526" y="3034159"/>
            <a:ext cx="123940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</a:t>
            </a:r>
          </a:p>
          <a:p>
            <a:r>
              <a:rPr lang="en-US" altLang="zh-TW" sz="1000" dirty="0"/>
              <a:t>Current!=null</a:t>
            </a:r>
          </a:p>
          <a:p>
            <a:r>
              <a:rPr lang="en-US" altLang="zh-TW" sz="1000" dirty="0"/>
              <a:t>next=current-&gt;next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711A303F-D5C8-46B6-8001-EDBEB9404152}"/>
              </a:ext>
            </a:extLst>
          </p:cNvPr>
          <p:cNvSpPr txBox="1"/>
          <p:nvPr/>
        </p:nvSpPr>
        <p:spPr>
          <a:xfrm>
            <a:off x="2961732" y="2861096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pre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354900F-15AF-4B8A-9589-3966603EF09D}"/>
              </a:ext>
            </a:extLst>
          </p:cNvPr>
          <p:cNvSpPr txBox="1"/>
          <p:nvPr/>
        </p:nvSpPr>
        <p:spPr>
          <a:xfrm>
            <a:off x="4203895" y="2861096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1CE9176-BC58-414C-8012-AA65C80EBFB7}"/>
              </a:ext>
            </a:extLst>
          </p:cNvPr>
          <p:cNvSpPr txBox="1"/>
          <p:nvPr/>
        </p:nvSpPr>
        <p:spPr>
          <a:xfrm>
            <a:off x="5431995" y="2854798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next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C4C3619-73B2-4411-B457-27D0F5C3D75E}"/>
              </a:ext>
            </a:extLst>
          </p:cNvPr>
          <p:cNvCxnSpPr>
            <a:endCxn id="39" idx="1"/>
          </p:cNvCxnSpPr>
          <p:nvPr/>
        </p:nvCxnSpPr>
        <p:spPr>
          <a:xfrm>
            <a:off x="3718737" y="1197522"/>
            <a:ext cx="48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CA5B5ED5-53C6-4534-8F19-2C5C9735C167}"/>
              </a:ext>
            </a:extLst>
          </p:cNvPr>
          <p:cNvCxnSpPr/>
          <p:nvPr/>
        </p:nvCxnSpPr>
        <p:spPr>
          <a:xfrm>
            <a:off x="7679476" y="1197522"/>
            <a:ext cx="48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2C278501-AAB2-45E9-9135-F6BF6C083397}"/>
              </a:ext>
            </a:extLst>
          </p:cNvPr>
          <p:cNvCxnSpPr/>
          <p:nvPr/>
        </p:nvCxnSpPr>
        <p:spPr>
          <a:xfrm>
            <a:off x="4953510" y="1197522"/>
            <a:ext cx="48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5F4546FC-34C3-4FBA-A690-BBB8449FB9F0}"/>
              </a:ext>
            </a:extLst>
          </p:cNvPr>
          <p:cNvCxnSpPr/>
          <p:nvPr/>
        </p:nvCxnSpPr>
        <p:spPr>
          <a:xfrm>
            <a:off x="6315097" y="1197522"/>
            <a:ext cx="48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50401D95-A6C0-40FB-9FED-37FA6F80FFD7}"/>
              </a:ext>
            </a:extLst>
          </p:cNvPr>
          <p:cNvSpPr txBox="1"/>
          <p:nvPr/>
        </p:nvSpPr>
        <p:spPr>
          <a:xfrm>
            <a:off x="8228085" y="101285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D1062C00-8C1D-4E09-83DE-15ABA7783CA2}"/>
              </a:ext>
            </a:extLst>
          </p:cNvPr>
          <p:cNvSpPr txBox="1"/>
          <p:nvPr/>
        </p:nvSpPr>
        <p:spPr>
          <a:xfrm>
            <a:off x="731595" y="428871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E9EE4E4-2F13-4678-BEFD-AFF49219A5C3}"/>
              </a:ext>
            </a:extLst>
          </p:cNvPr>
          <p:cNvSpPr txBox="1"/>
          <p:nvPr/>
        </p:nvSpPr>
        <p:spPr>
          <a:xfrm>
            <a:off x="709526" y="4571578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Current-&gt;next=pre</a:t>
            </a:r>
          </a:p>
        </p:txBody>
      </p: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092E8ADC-ABA2-4E36-8C61-AC0ACB8B379C}"/>
              </a:ext>
            </a:extLst>
          </p:cNvPr>
          <p:cNvGrpSpPr/>
          <p:nvPr/>
        </p:nvGrpSpPr>
        <p:grpSpPr>
          <a:xfrm>
            <a:off x="2967316" y="2172985"/>
            <a:ext cx="881027" cy="432000"/>
            <a:chOff x="2023782" y="1640541"/>
            <a:chExt cx="1893600" cy="432000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B4839143-E181-45C0-BD02-240D6EC8F84C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  A</a:t>
              </a:r>
              <a:endParaRPr lang="zh-TW" altLang="en-US" sz="1400" dirty="0"/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C80F3DF0-E715-4207-9C8A-7779A95BE0BB}"/>
                </a:ext>
              </a:extLst>
            </p:cNvPr>
            <p:cNvCxnSpPr>
              <a:cxnSpLocks/>
              <a:stCxn id="84" idx="0"/>
              <a:endCxn id="84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E7A61B06-D951-448E-84EC-98B2B8B3A0FD}"/>
              </a:ext>
            </a:extLst>
          </p:cNvPr>
          <p:cNvGrpSpPr/>
          <p:nvPr/>
        </p:nvGrpSpPr>
        <p:grpSpPr>
          <a:xfrm>
            <a:off x="4202089" y="2172985"/>
            <a:ext cx="881027" cy="432000"/>
            <a:chOff x="2023782" y="1640541"/>
            <a:chExt cx="1893600" cy="432000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4910FF89-D665-4626-BC57-7E11937E5E31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  B</a:t>
              </a:r>
              <a:endParaRPr lang="zh-TW" altLang="en-US" sz="1400" dirty="0"/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26EEFDB-104C-4E47-A32B-D4CFCCA6CD2A}"/>
                </a:ext>
              </a:extLst>
            </p:cNvPr>
            <p:cNvCxnSpPr>
              <a:cxnSpLocks/>
              <a:stCxn id="87" idx="0"/>
              <a:endCxn id="87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72F75DCB-B114-42C5-BF96-0C3E0BA49031}"/>
              </a:ext>
            </a:extLst>
          </p:cNvPr>
          <p:cNvGrpSpPr/>
          <p:nvPr/>
        </p:nvGrpSpPr>
        <p:grpSpPr>
          <a:xfrm>
            <a:off x="5436862" y="2172985"/>
            <a:ext cx="881027" cy="432000"/>
            <a:chOff x="2023782" y="1640541"/>
            <a:chExt cx="1893600" cy="432000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2F1B91E1-41DE-478D-8FF2-D9D67354E924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  C</a:t>
              </a:r>
              <a:endParaRPr lang="zh-TW" altLang="en-US" sz="1400" dirty="0"/>
            </a:p>
          </p:txBody>
        </p: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5D6A3B30-B8AF-416D-8C5F-FA9BC84B4C63}"/>
                </a:ext>
              </a:extLst>
            </p:cNvPr>
            <p:cNvCxnSpPr>
              <a:cxnSpLocks/>
              <a:stCxn id="90" idx="0"/>
              <a:endCxn id="90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C76D188F-207A-4423-BA98-E784D847564F}"/>
              </a:ext>
            </a:extLst>
          </p:cNvPr>
          <p:cNvGrpSpPr/>
          <p:nvPr/>
        </p:nvGrpSpPr>
        <p:grpSpPr>
          <a:xfrm>
            <a:off x="6801241" y="2172985"/>
            <a:ext cx="881027" cy="432000"/>
            <a:chOff x="2023782" y="1640541"/>
            <a:chExt cx="1893600" cy="43200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BABAD131-5C48-440D-80C4-856FF9F995B5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  D</a:t>
              </a:r>
              <a:endParaRPr lang="zh-TW" altLang="en-US" sz="1400" dirty="0"/>
            </a:p>
          </p:txBody>
        </p: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00672736-F12D-4753-950E-D8566FAA42A9}"/>
                </a:ext>
              </a:extLst>
            </p:cNvPr>
            <p:cNvCxnSpPr>
              <a:cxnSpLocks/>
              <a:stCxn id="93" idx="0"/>
              <a:endCxn id="93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CA132907-FCE7-4F9E-BCF4-AF2D7B0E9E28}"/>
              </a:ext>
            </a:extLst>
          </p:cNvPr>
          <p:cNvCxnSpPr>
            <a:cxnSpLocks/>
          </p:cNvCxnSpPr>
          <p:nvPr/>
        </p:nvCxnSpPr>
        <p:spPr>
          <a:xfrm flipH="1">
            <a:off x="2793780" y="2502450"/>
            <a:ext cx="927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323DBFF5-261F-4FBB-9212-66358B90E3D0}"/>
              </a:ext>
            </a:extLst>
          </p:cNvPr>
          <p:cNvCxnSpPr/>
          <p:nvPr/>
        </p:nvCxnSpPr>
        <p:spPr>
          <a:xfrm>
            <a:off x="7682268" y="2388985"/>
            <a:ext cx="48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C4727083-D8DF-427B-B563-A246E5BAB8DA}"/>
              </a:ext>
            </a:extLst>
          </p:cNvPr>
          <p:cNvCxnSpPr/>
          <p:nvPr/>
        </p:nvCxnSpPr>
        <p:spPr>
          <a:xfrm>
            <a:off x="4956302" y="2388985"/>
            <a:ext cx="48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EF047688-DDDB-4851-ABCB-D426AE5756C1}"/>
              </a:ext>
            </a:extLst>
          </p:cNvPr>
          <p:cNvCxnSpPr/>
          <p:nvPr/>
        </p:nvCxnSpPr>
        <p:spPr>
          <a:xfrm>
            <a:off x="6317889" y="2388985"/>
            <a:ext cx="48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F2748EA1-90B4-4CAE-B02E-6A1AABF3B957}"/>
              </a:ext>
            </a:extLst>
          </p:cNvPr>
          <p:cNvSpPr txBox="1"/>
          <p:nvPr/>
        </p:nvSpPr>
        <p:spPr>
          <a:xfrm>
            <a:off x="8230877" y="220431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A7C2D37E-2873-483E-B9A0-28B98C4B3FE3}"/>
              </a:ext>
            </a:extLst>
          </p:cNvPr>
          <p:cNvSpPr txBox="1"/>
          <p:nvPr/>
        </p:nvSpPr>
        <p:spPr>
          <a:xfrm>
            <a:off x="2048666" y="220431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A51F7A40-5B05-4C67-9362-F2701976C763}"/>
              </a:ext>
            </a:extLst>
          </p:cNvPr>
          <p:cNvSpPr txBox="1"/>
          <p:nvPr/>
        </p:nvSpPr>
        <p:spPr>
          <a:xfrm>
            <a:off x="722261" y="10004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原始：</a:t>
            </a:r>
            <a:endParaRPr lang="zh-TW" altLang="en-US" sz="1050" dirty="0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867C4E2C-94C4-4EA5-9BC5-71C703414CC6}"/>
              </a:ext>
            </a:extLst>
          </p:cNvPr>
          <p:cNvCxnSpPr>
            <a:cxnSpLocks/>
          </p:cNvCxnSpPr>
          <p:nvPr/>
        </p:nvCxnSpPr>
        <p:spPr>
          <a:xfrm>
            <a:off x="553981" y="1582538"/>
            <a:ext cx="903720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39BE13BE-6654-48EA-9BAB-1882580B84F3}"/>
              </a:ext>
            </a:extLst>
          </p:cNvPr>
          <p:cNvCxnSpPr>
            <a:cxnSpLocks/>
          </p:cNvCxnSpPr>
          <p:nvPr/>
        </p:nvCxnSpPr>
        <p:spPr>
          <a:xfrm>
            <a:off x="620726" y="2737218"/>
            <a:ext cx="903720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B00CEF30-3029-4596-A491-ACFDF7F81E0D}"/>
              </a:ext>
            </a:extLst>
          </p:cNvPr>
          <p:cNvGrpSpPr/>
          <p:nvPr/>
        </p:nvGrpSpPr>
        <p:grpSpPr>
          <a:xfrm>
            <a:off x="2964524" y="3386371"/>
            <a:ext cx="881027" cy="432000"/>
            <a:chOff x="2023782" y="1640541"/>
            <a:chExt cx="1893600" cy="432000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8037737-E644-4A1D-97AD-60CCC936608E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  A</a:t>
              </a:r>
              <a:endParaRPr lang="zh-TW" altLang="en-US" sz="1400" dirty="0"/>
            </a:p>
          </p:txBody>
        </p: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5C4D0215-EC44-4AB6-BB60-CAA0EE8C3797}"/>
                </a:ext>
              </a:extLst>
            </p:cNvPr>
            <p:cNvCxnSpPr>
              <a:cxnSpLocks/>
              <a:stCxn id="105" idx="0"/>
              <a:endCxn id="105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6B0B0BA8-72CE-4477-B153-2999E568F77D}"/>
              </a:ext>
            </a:extLst>
          </p:cNvPr>
          <p:cNvGrpSpPr/>
          <p:nvPr/>
        </p:nvGrpSpPr>
        <p:grpSpPr>
          <a:xfrm>
            <a:off x="4199297" y="3386371"/>
            <a:ext cx="881027" cy="432000"/>
            <a:chOff x="2023782" y="1640541"/>
            <a:chExt cx="1893600" cy="432000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5D437017-7B90-418D-B0C5-AD1631C93139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  B</a:t>
              </a:r>
              <a:endParaRPr lang="zh-TW" altLang="en-US" sz="1400" dirty="0"/>
            </a:p>
          </p:txBody>
        </p: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EDA95AF3-54A2-4835-9BC1-CBDD86525A78}"/>
                </a:ext>
              </a:extLst>
            </p:cNvPr>
            <p:cNvCxnSpPr>
              <a:cxnSpLocks/>
              <a:stCxn id="108" idx="0"/>
              <a:endCxn id="108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6FC33BA-3428-4BD1-BAAD-7EC167061DCD}"/>
              </a:ext>
            </a:extLst>
          </p:cNvPr>
          <p:cNvGrpSpPr/>
          <p:nvPr/>
        </p:nvGrpSpPr>
        <p:grpSpPr>
          <a:xfrm>
            <a:off x="5434070" y="3386371"/>
            <a:ext cx="881027" cy="432000"/>
            <a:chOff x="2023782" y="1640541"/>
            <a:chExt cx="1893600" cy="432000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3491D340-C652-499E-A299-2FF5BBE686D2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  C</a:t>
              </a:r>
              <a:endParaRPr lang="zh-TW" altLang="en-US" sz="1400" dirty="0"/>
            </a:p>
          </p:txBody>
        </p: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FAD8EFF5-1916-4CB6-ACBC-F4E7DE478358}"/>
                </a:ext>
              </a:extLst>
            </p:cNvPr>
            <p:cNvCxnSpPr>
              <a:cxnSpLocks/>
              <a:stCxn id="111" idx="0"/>
              <a:endCxn id="111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1F512E4B-5635-4318-B5FD-E84EB80C3388}"/>
              </a:ext>
            </a:extLst>
          </p:cNvPr>
          <p:cNvGrpSpPr/>
          <p:nvPr/>
        </p:nvGrpSpPr>
        <p:grpSpPr>
          <a:xfrm>
            <a:off x="6798449" y="3386371"/>
            <a:ext cx="881027" cy="432000"/>
            <a:chOff x="2023782" y="1640541"/>
            <a:chExt cx="1893600" cy="432000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FAD858D8-26D3-4E4A-AE82-8F1DEEACD314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  D</a:t>
              </a:r>
              <a:endParaRPr lang="zh-TW" altLang="en-US" sz="1400" dirty="0"/>
            </a:p>
          </p:txBody>
        </p: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CD4F5FC-14C2-4421-8330-1822A2E31C42}"/>
                </a:ext>
              </a:extLst>
            </p:cNvPr>
            <p:cNvCxnSpPr>
              <a:cxnSpLocks/>
              <a:stCxn id="114" idx="0"/>
              <a:endCxn id="114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98657230-D81F-45EF-8F8D-7A762E448E59}"/>
              </a:ext>
            </a:extLst>
          </p:cNvPr>
          <p:cNvCxnSpPr>
            <a:cxnSpLocks/>
          </p:cNvCxnSpPr>
          <p:nvPr/>
        </p:nvCxnSpPr>
        <p:spPr>
          <a:xfrm flipH="1">
            <a:off x="2790988" y="3715836"/>
            <a:ext cx="927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AABAD137-A01C-4A45-B82D-732EDDC620FB}"/>
              </a:ext>
            </a:extLst>
          </p:cNvPr>
          <p:cNvCxnSpPr/>
          <p:nvPr/>
        </p:nvCxnSpPr>
        <p:spPr>
          <a:xfrm>
            <a:off x="7679476" y="3602371"/>
            <a:ext cx="48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14CCAEE1-2BEA-456F-95AC-9A7AA4DA4C61}"/>
              </a:ext>
            </a:extLst>
          </p:cNvPr>
          <p:cNvCxnSpPr>
            <a:cxnSpLocks/>
          </p:cNvCxnSpPr>
          <p:nvPr/>
        </p:nvCxnSpPr>
        <p:spPr>
          <a:xfrm>
            <a:off x="4953510" y="3602371"/>
            <a:ext cx="48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6841A3A7-8200-4F12-BC7A-5CDB2E948335}"/>
              </a:ext>
            </a:extLst>
          </p:cNvPr>
          <p:cNvCxnSpPr/>
          <p:nvPr/>
        </p:nvCxnSpPr>
        <p:spPr>
          <a:xfrm>
            <a:off x="6315097" y="3602371"/>
            <a:ext cx="48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9BFC2A80-437E-45B1-B81E-C28781804D89}"/>
              </a:ext>
            </a:extLst>
          </p:cNvPr>
          <p:cNvSpPr txBox="1"/>
          <p:nvPr/>
        </p:nvSpPr>
        <p:spPr>
          <a:xfrm>
            <a:off x="8228085" y="341770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992CE34A-2739-4A53-98A9-21BEE9BF5F1A}"/>
              </a:ext>
            </a:extLst>
          </p:cNvPr>
          <p:cNvSpPr txBox="1"/>
          <p:nvPr/>
        </p:nvSpPr>
        <p:spPr>
          <a:xfrm>
            <a:off x="2045874" y="341770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AFCFA166-AF6D-44AA-B84F-E30235AAA5DE}"/>
              </a:ext>
            </a:extLst>
          </p:cNvPr>
          <p:cNvCxnSpPr>
            <a:cxnSpLocks/>
          </p:cNvCxnSpPr>
          <p:nvPr/>
        </p:nvCxnSpPr>
        <p:spPr>
          <a:xfrm>
            <a:off x="553981" y="3931097"/>
            <a:ext cx="903720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D6FFC357-8394-4C63-AC70-7565B7755EEC}"/>
              </a:ext>
            </a:extLst>
          </p:cNvPr>
          <p:cNvSpPr txBox="1"/>
          <p:nvPr/>
        </p:nvSpPr>
        <p:spPr>
          <a:xfrm>
            <a:off x="2931198" y="4050122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pre</a:t>
            </a:r>
            <a:endParaRPr lang="zh-TW" altLang="en-US" dirty="0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4DD2638C-5BE8-4676-B97B-9A6900E0C77A}"/>
              </a:ext>
            </a:extLst>
          </p:cNvPr>
          <p:cNvSpPr txBox="1"/>
          <p:nvPr/>
        </p:nvSpPr>
        <p:spPr>
          <a:xfrm>
            <a:off x="4173361" y="4050122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</a:t>
            </a:r>
            <a:endParaRPr lang="zh-TW" altLang="en-US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37AB2D52-4700-4387-8787-EE5E4FC7DFB4}"/>
              </a:ext>
            </a:extLst>
          </p:cNvPr>
          <p:cNvSpPr txBox="1"/>
          <p:nvPr/>
        </p:nvSpPr>
        <p:spPr>
          <a:xfrm>
            <a:off x="5401461" y="404382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next</a:t>
            </a:r>
            <a:endParaRPr lang="zh-TW" altLang="en-US" dirty="0"/>
          </a:p>
        </p:txBody>
      </p:sp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0E3A0AD3-6B32-4CA3-A3B8-10481750554C}"/>
              </a:ext>
            </a:extLst>
          </p:cNvPr>
          <p:cNvGrpSpPr/>
          <p:nvPr/>
        </p:nvGrpSpPr>
        <p:grpSpPr>
          <a:xfrm>
            <a:off x="2933990" y="4575397"/>
            <a:ext cx="881027" cy="432000"/>
            <a:chOff x="2023782" y="1640541"/>
            <a:chExt cx="1893600" cy="432000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5D8926BA-8503-47E3-8057-EC939AADD606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  A</a:t>
              </a:r>
              <a:endParaRPr lang="zh-TW" altLang="en-US" sz="1400" dirty="0"/>
            </a:p>
          </p:txBody>
        </p: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CB4F2955-3667-42AE-BBE8-A1341D0AF9D3}"/>
                </a:ext>
              </a:extLst>
            </p:cNvPr>
            <p:cNvCxnSpPr>
              <a:cxnSpLocks/>
              <a:stCxn id="127" idx="0"/>
              <a:endCxn id="127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群組 128">
            <a:extLst>
              <a:ext uri="{FF2B5EF4-FFF2-40B4-BE49-F238E27FC236}">
                <a16:creationId xmlns:a16="http://schemas.microsoft.com/office/drawing/2014/main" id="{3A062D69-9362-41EC-981D-6076B1F58DF2}"/>
              </a:ext>
            </a:extLst>
          </p:cNvPr>
          <p:cNvGrpSpPr/>
          <p:nvPr/>
        </p:nvGrpSpPr>
        <p:grpSpPr>
          <a:xfrm>
            <a:off x="4168763" y="4575397"/>
            <a:ext cx="881027" cy="432000"/>
            <a:chOff x="2023782" y="1640541"/>
            <a:chExt cx="1893600" cy="432000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803D00A9-BD05-4B97-AC82-71CE2847DE9B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  B</a:t>
              </a:r>
              <a:endParaRPr lang="zh-TW" altLang="en-US" sz="1400" dirty="0"/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B4372452-0CF9-4E0F-A286-F0563904F514}"/>
                </a:ext>
              </a:extLst>
            </p:cNvPr>
            <p:cNvCxnSpPr>
              <a:cxnSpLocks/>
              <a:stCxn id="130" idx="0"/>
              <a:endCxn id="130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81DB080C-9EA4-4361-ACD4-5808666A193A}"/>
              </a:ext>
            </a:extLst>
          </p:cNvPr>
          <p:cNvGrpSpPr/>
          <p:nvPr/>
        </p:nvGrpSpPr>
        <p:grpSpPr>
          <a:xfrm>
            <a:off x="5403536" y="4575397"/>
            <a:ext cx="881027" cy="432000"/>
            <a:chOff x="2023782" y="1640541"/>
            <a:chExt cx="1893600" cy="432000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19F68CAA-8719-4C29-A73E-A4154ACC12F6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  C</a:t>
              </a:r>
              <a:endParaRPr lang="zh-TW" altLang="en-US" sz="1400" dirty="0"/>
            </a:p>
          </p:txBody>
        </p: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24A1E363-F346-4812-9220-4FFFC2CAA839}"/>
                </a:ext>
              </a:extLst>
            </p:cNvPr>
            <p:cNvCxnSpPr>
              <a:cxnSpLocks/>
              <a:stCxn id="133" idx="0"/>
              <a:endCxn id="133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EB1E0519-71B7-4385-B69A-6B2DD9D9A293}"/>
              </a:ext>
            </a:extLst>
          </p:cNvPr>
          <p:cNvGrpSpPr/>
          <p:nvPr/>
        </p:nvGrpSpPr>
        <p:grpSpPr>
          <a:xfrm>
            <a:off x="6767915" y="4575397"/>
            <a:ext cx="881027" cy="432000"/>
            <a:chOff x="2023782" y="1640541"/>
            <a:chExt cx="1893600" cy="432000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B868A441-57F9-40F1-B997-1AA57FC1D9B5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  D</a:t>
              </a:r>
              <a:endParaRPr lang="zh-TW" altLang="en-US" sz="1400" dirty="0"/>
            </a:p>
          </p:txBody>
        </p: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57871491-C452-4698-9398-11E7823FEC8D}"/>
                </a:ext>
              </a:extLst>
            </p:cNvPr>
            <p:cNvCxnSpPr>
              <a:cxnSpLocks/>
              <a:stCxn id="136" idx="0"/>
              <a:endCxn id="136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371C0594-E1CE-4B63-ADB4-90C5AB4FF414}"/>
              </a:ext>
            </a:extLst>
          </p:cNvPr>
          <p:cNvCxnSpPr>
            <a:cxnSpLocks/>
          </p:cNvCxnSpPr>
          <p:nvPr/>
        </p:nvCxnSpPr>
        <p:spPr>
          <a:xfrm flipH="1">
            <a:off x="2760454" y="4904862"/>
            <a:ext cx="927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D65178C6-844F-4A68-A76E-FC989D7B2E22}"/>
              </a:ext>
            </a:extLst>
          </p:cNvPr>
          <p:cNvCxnSpPr/>
          <p:nvPr/>
        </p:nvCxnSpPr>
        <p:spPr>
          <a:xfrm>
            <a:off x="7648942" y="4791397"/>
            <a:ext cx="48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6B1EBC10-673B-4F9E-869E-C6602DA53E9C}"/>
              </a:ext>
            </a:extLst>
          </p:cNvPr>
          <p:cNvCxnSpPr>
            <a:cxnSpLocks/>
          </p:cNvCxnSpPr>
          <p:nvPr/>
        </p:nvCxnSpPr>
        <p:spPr>
          <a:xfrm flipH="1">
            <a:off x="3832816" y="4904862"/>
            <a:ext cx="1088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F9877912-6938-4775-9FE2-5EF83371B9D0}"/>
              </a:ext>
            </a:extLst>
          </p:cNvPr>
          <p:cNvCxnSpPr/>
          <p:nvPr/>
        </p:nvCxnSpPr>
        <p:spPr>
          <a:xfrm>
            <a:off x="6284563" y="4791397"/>
            <a:ext cx="48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982091E8-4A0F-40B9-9221-BEC8ACC8D0CD}"/>
              </a:ext>
            </a:extLst>
          </p:cNvPr>
          <p:cNvSpPr txBox="1"/>
          <p:nvPr/>
        </p:nvSpPr>
        <p:spPr>
          <a:xfrm>
            <a:off x="8197551" y="460673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EB14232A-3BEB-41C9-8E67-A42A1EFEB956}"/>
              </a:ext>
            </a:extLst>
          </p:cNvPr>
          <p:cNvSpPr txBox="1"/>
          <p:nvPr/>
        </p:nvSpPr>
        <p:spPr>
          <a:xfrm>
            <a:off x="2015340" y="460673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C0B97418-201C-4A54-8143-CAD00CD162D6}"/>
              </a:ext>
            </a:extLst>
          </p:cNvPr>
          <p:cNvCxnSpPr>
            <a:cxnSpLocks/>
          </p:cNvCxnSpPr>
          <p:nvPr/>
        </p:nvCxnSpPr>
        <p:spPr>
          <a:xfrm>
            <a:off x="1847043" y="760888"/>
            <a:ext cx="0" cy="588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1153C20A-7497-44A0-B324-BDD2D9C8F5ED}"/>
              </a:ext>
            </a:extLst>
          </p:cNvPr>
          <p:cNvCxnSpPr>
            <a:cxnSpLocks/>
          </p:cNvCxnSpPr>
          <p:nvPr/>
        </p:nvCxnSpPr>
        <p:spPr>
          <a:xfrm>
            <a:off x="528394" y="5197076"/>
            <a:ext cx="903720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63C94F02-F26B-4EDF-8974-80563FB7097A}"/>
              </a:ext>
            </a:extLst>
          </p:cNvPr>
          <p:cNvSpPr txBox="1"/>
          <p:nvPr/>
        </p:nvSpPr>
        <p:spPr>
          <a:xfrm>
            <a:off x="709526" y="5339556"/>
            <a:ext cx="123940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4.</a:t>
            </a:r>
          </a:p>
          <a:p>
            <a:r>
              <a:rPr lang="en-US" altLang="zh-TW" sz="1000" dirty="0"/>
              <a:t>Pre=current</a:t>
            </a:r>
          </a:p>
          <a:p>
            <a:r>
              <a:rPr lang="en-US" altLang="zh-TW" sz="1000" dirty="0"/>
              <a:t>Current=next</a:t>
            </a:r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EB1DE581-BBB7-4106-856F-259914EC6AB7}"/>
              </a:ext>
            </a:extLst>
          </p:cNvPr>
          <p:cNvSpPr txBox="1"/>
          <p:nvPr/>
        </p:nvSpPr>
        <p:spPr>
          <a:xfrm>
            <a:off x="4157278" y="5323120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pre</a:t>
            </a:r>
            <a:endParaRPr lang="zh-TW" altLang="en-US" dirty="0"/>
          </a:p>
        </p:txBody>
      </p: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89F05D46-12F0-4E1F-8C5F-E1B7B80AD8E5}"/>
              </a:ext>
            </a:extLst>
          </p:cNvPr>
          <p:cNvSpPr txBox="1"/>
          <p:nvPr/>
        </p:nvSpPr>
        <p:spPr>
          <a:xfrm>
            <a:off x="5399441" y="5323120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</a:t>
            </a:r>
            <a:endParaRPr lang="zh-TW" altLang="en-US" dirty="0"/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CA9D66BF-2632-45DA-BF5A-9E4325F18FAD}"/>
              </a:ext>
            </a:extLst>
          </p:cNvPr>
          <p:cNvSpPr txBox="1"/>
          <p:nvPr/>
        </p:nvSpPr>
        <p:spPr>
          <a:xfrm>
            <a:off x="6627541" y="5316822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next</a:t>
            </a:r>
            <a:endParaRPr lang="zh-TW" altLang="en-US" dirty="0"/>
          </a:p>
        </p:txBody>
      </p:sp>
      <p:grpSp>
        <p:nvGrpSpPr>
          <p:cNvPr id="178" name="群組 177">
            <a:extLst>
              <a:ext uri="{FF2B5EF4-FFF2-40B4-BE49-F238E27FC236}">
                <a16:creationId xmlns:a16="http://schemas.microsoft.com/office/drawing/2014/main" id="{DB34BE62-C901-4310-9783-FE8A7B2D83C6}"/>
              </a:ext>
            </a:extLst>
          </p:cNvPr>
          <p:cNvGrpSpPr/>
          <p:nvPr/>
        </p:nvGrpSpPr>
        <p:grpSpPr>
          <a:xfrm>
            <a:off x="2928428" y="5848395"/>
            <a:ext cx="881027" cy="432000"/>
            <a:chOff x="2023782" y="1640541"/>
            <a:chExt cx="1893600" cy="432000"/>
          </a:xfrm>
        </p:grpSpPr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71CDCC52-77BE-463A-A954-C6D4CC80B5B8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  A</a:t>
              </a:r>
              <a:endParaRPr lang="zh-TW" altLang="en-US" sz="1400" dirty="0"/>
            </a:p>
          </p:txBody>
        </p:sp>
        <p:cxnSp>
          <p:nvCxnSpPr>
            <p:cNvPr id="180" name="直線接點 179">
              <a:extLst>
                <a:ext uri="{FF2B5EF4-FFF2-40B4-BE49-F238E27FC236}">
                  <a16:creationId xmlns:a16="http://schemas.microsoft.com/office/drawing/2014/main" id="{562854A9-8B20-4B8C-98B2-2DE3336B0B66}"/>
                </a:ext>
              </a:extLst>
            </p:cNvPr>
            <p:cNvCxnSpPr>
              <a:cxnSpLocks/>
              <a:stCxn id="179" idx="0"/>
              <a:endCxn id="179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群組 180">
            <a:extLst>
              <a:ext uri="{FF2B5EF4-FFF2-40B4-BE49-F238E27FC236}">
                <a16:creationId xmlns:a16="http://schemas.microsoft.com/office/drawing/2014/main" id="{40D4CB35-1812-449B-9AC2-2F3663BD5EA9}"/>
              </a:ext>
            </a:extLst>
          </p:cNvPr>
          <p:cNvGrpSpPr/>
          <p:nvPr/>
        </p:nvGrpSpPr>
        <p:grpSpPr>
          <a:xfrm>
            <a:off x="4163201" y="5848395"/>
            <a:ext cx="881027" cy="432000"/>
            <a:chOff x="2023782" y="1640541"/>
            <a:chExt cx="1893600" cy="432000"/>
          </a:xfrm>
        </p:grpSpPr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FCF07AD8-2564-4E89-AB7B-2269E562E909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  B</a:t>
              </a:r>
              <a:endParaRPr lang="zh-TW" altLang="en-US" sz="1400" dirty="0"/>
            </a:p>
          </p:txBody>
        </p:sp>
        <p:cxnSp>
          <p:nvCxnSpPr>
            <p:cNvPr id="183" name="直線接點 182">
              <a:extLst>
                <a:ext uri="{FF2B5EF4-FFF2-40B4-BE49-F238E27FC236}">
                  <a16:creationId xmlns:a16="http://schemas.microsoft.com/office/drawing/2014/main" id="{99276703-10AD-4724-9E6D-93AB1AA6DC4F}"/>
                </a:ext>
              </a:extLst>
            </p:cNvPr>
            <p:cNvCxnSpPr>
              <a:cxnSpLocks/>
              <a:stCxn id="182" idx="0"/>
              <a:endCxn id="182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群組 183">
            <a:extLst>
              <a:ext uri="{FF2B5EF4-FFF2-40B4-BE49-F238E27FC236}">
                <a16:creationId xmlns:a16="http://schemas.microsoft.com/office/drawing/2014/main" id="{EF083B52-1C21-4B9A-87D8-1817691BB5C6}"/>
              </a:ext>
            </a:extLst>
          </p:cNvPr>
          <p:cNvGrpSpPr/>
          <p:nvPr/>
        </p:nvGrpSpPr>
        <p:grpSpPr>
          <a:xfrm>
            <a:off x="5397974" y="5848395"/>
            <a:ext cx="881027" cy="432000"/>
            <a:chOff x="2023782" y="1640541"/>
            <a:chExt cx="1893600" cy="432000"/>
          </a:xfrm>
        </p:grpSpPr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3D523C58-8116-4C8D-81F3-D2EC3891105B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  C</a:t>
              </a:r>
              <a:endParaRPr lang="zh-TW" altLang="en-US" sz="1400" dirty="0"/>
            </a:p>
          </p:txBody>
        </p:sp>
        <p:cxnSp>
          <p:nvCxnSpPr>
            <p:cNvPr id="186" name="直線接點 185">
              <a:extLst>
                <a:ext uri="{FF2B5EF4-FFF2-40B4-BE49-F238E27FC236}">
                  <a16:creationId xmlns:a16="http://schemas.microsoft.com/office/drawing/2014/main" id="{CC3CB64D-527C-4021-BBA5-18CF19D0F87C}"/>
                </a:ext>
              </a:extLst>
            </p:cNvPr>
            <p:cNvCxnSpPr>
              <a:cxnSpLocks/>
              <a:stCxn id="185" idx="0"/>
              <a:endCxn id="185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8B0B710E-CB1D-4DD8-80A0-F89DB6D680C1}"/>
              </a:ext>
            </a:extLst>
          </p:cNvPr>
          <p:cNvGrpSpPr/>
          <p:nvPr/>
        </p:nvGrpSpPr>
        <p:grpSpPr>
          <a:xfrm>
            <a:off x="6762353" y="5848395"/>
            <a:ext cx="881027" cy="432000"/>
            <a:chOff x="2023782" y="1640541"/>
            <a:chExt cx="1893600" cy="432000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4668D5F9-8DE7-4536-927F-AA088C2793A1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  D</a:t>
              </a:r>
              <a:endParaRPr lang="zh-TW" altLang="en-US" sz="1400" dirty="0"/>
            </a:p>
          </p:txBody>
        </p: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9A65A2E9-2AC9-4067-B50A-19053EB4B82F}"/>
                </a:ext>
              </a:extLst>
            </p:cNvPr>
            <p:cNvCxnSpPr>
              <a:cxnSpLocks/>
              <a:stCxn id="188" idx="0"/>
              <a:endCxn id="188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0" name="直線單箭頭接點 189">
            <a:extLst>
              <a:ext uri="{FF2B5EF4-FFF2-40B4-BE49-F238E27FC236}">
                <a16:creationId xmlns:a16="http://schemas.microsoft.com/office/drawing/2014/main" id="{2DDB66E3-8F50-48D6-94E0-6E0009348766}"/>
              </a:ext>
            </a:extLst>
          </p:cNvPr>
          <p:cNvCxnSpPr>
            <a:cxnSpLocks/>
          </p:cNvCxnSpPr>
          <p:nvPr/>
        </p:nvCxnSpPr>
        <p:spPr>
          <a:xfrm flipH="1">
            <a:off x="2754892" y="6177860"/>
            <a:ext cx="927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76DEB7A6-39B1-4234-ADA5-041A9D9104B9}"/>
              </a:ext>
            </a:extLst>
          </p:cNvPr>
          <p:cNvCxnSpPr/>
          <p:nvPr/>
        </p:nvCxnSpPr>
        <p:spPr>
          <a:xfrm>
            <a:off x="7643380" y="6064395"/>
            <a:ext cx="48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>
            <a:extLst>
              <a:ext uri="{FF2B5EF4-FFF2-40B4-BE49-F238E27FC236}">
                <a16:creationId xmlns:a16="http://schemas.microsoft.com/office/drawing/2014/main" id="{45D9B815-CBFA-4FD2-AF6D-FF1402C04A1D}"/>
              </a:ext>
            </a:extLst>
          </p:cNvPr>
          <p:cNvCxnSpPr>
            <a:cxnSpLocks/>
          </p:cNvCxnSpPr>
          <p:nvPr/>
        </p:nvCxnSpPr>
        <p:spPr>
          <a:xfrm flipH="1">
            <a:off x="3879864" y="6177860"/>
            <a:ext cx="10375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id="{56CBA4B4-1474-4918-A618-97552E194514}"/>
              </a:ext>
            </a:extLst>
          </p:cNvPr>
          <p:cNvCxnSpPr/>
          <p:nvPr/>
        </p:nvCxnSpPr>
        <p:spPr>
          <a:xfrm>
            <a:off x="6279001" y="6064395"/>
            <a:ext cx="48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字方塊 193">
            <a:extLst>
              <a:ext uri="{FF2B5EF4-FFF2-40B4-BE49-F238E27FC236}">
                <a16:creationId xmlns:a16="http://schemas.microsoft.com/office/drawing/2014/main" id="{91184890-1802-4509-93DD-C2BE57658148}"/>
              </a:ext>
            </a:extLst>
          </p:cNvPr>
          <p:cNvSpPr txBox="1"/>
          <p:nvPr/>
        </p:nvSpPr>
        <p:spPr>
          <a:xfrm>
            <a:off x="8191989" y="587972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95" name="文字方塊 194">
            <a:extLst>
              <a:ext uri="{FF2B5EF4-FFF2-40B4-BE49-F238E27FC236}">
                <a16:creationId xmlns:a16="http://schemas.microsoft.com/office/drawing/2014/main" id="{B2C2840A-7EE8-4152-8D79-FB6BD378C423}"/>
              </a:ext>
            </a:extLst>
          </p:cNvPr>
          <p:cNvSpPr txBox="1"/>
          <p:nvPr/>
        </p:nvSpPr>
        <p:spPr>
          <a:xfrm>
            <a:off x="2016647" y="588540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383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0451874-75C2-4D8B-921D-087AF4CC2D07}"/>
              </a:ext>
            </a:extLst>
          </p:cNvPr>
          <p:cNvSpPr txBox="1"/>
          <p:nvPr/>
        </p:nvSpPr>
        <p:spPr>
          <a:xfrm>
            <a:off x="1254798" y="320374"/>
            <a:ext cx="358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Reverse linked list </a:t>
            </a:r>
            <a:r>
              <a:rPr lang="zh-TW" altLang="en-US" dirty="0"/>
              <a:t>（以</a:t>
            </a:r>
            <a:r>
              <a:rPr lang="en-US" altLang="zh-TW" dirty="0"/>
              <a:t>ABCD</a:t>
            </a:r>
            <a:r>
              <a:rPr lang="zh-TW" altLang="en-US" dirty="0"/>
              <a:t>為例）</a:t>
            </a: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867C4E2C-94C4-4EA5-9BC5-71C703414CC6}"/>
              </a:ext>
            </a:extLst>
          </p:cNvPr>
          <p:cNvCxnSpPr>
            <a:cxnSpLocks/>
          </p:cNvCxnSpPr>
          <p:nvPr/>
        </p:nvCxnSpPr>
        <p:spPr>
          <a:xfrm>
            <a:off x="553981" y="1582538"/>
            <a:ext cx="903720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39BE13BE-6654-48EA-9BAB-1882580B84F3}"/>
              </a:ext>
            </a:extLst>
          </p:cNvPr>
          <p:cNvCxnSpPr>
            <a:cxnSpLocks/>
          </p:cNvCxnSpPr>
          <p:nvPr/>
        </p:nvCxnSpPr>
        <p:spPr>
          <a:xfrm>
            <a:off x="620726" y="2737218"/>
            <a:ext cx="903720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AFCFA166-AF6D-44AA-B84F-E30235AAA5DE}"/>
              </a:ext>
            </a:extLst>
          </p:cNvPr>
          <p:cNvCxnSpPr>
            <a:cxnSpLocks/>
          </p:cNvCxnSpPr>
          <p:nvPr/>
        </p:nvCxnSpPr>
        <p:spPr>
          <a:xfrm>
            <a:off x="553981" y="3931097"/>
            <a:ext cx="903720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C0B97418-201C-4A54-8143-CAD00CD162D6}"/>
              </a:ext>
            </a:extLst>
          </p:cNvPr>
          <p:cNvCxnSpPr>
            <a:cxnSpLocks/>
          </p:cNvCxnSpPr>
          <p:nvPr/>
        </p:nvCxnSpPr>
        <p:spPr>
          <a:xfrm>
            <a:off x="1847043" y="760888"/>
            <a:ext cx="0" cy="588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1153C20A-7497-44A0-B324-BDD2D9C8F5ED}"/>
              </a:ext>
            </a:extLst>
          </p:cNvPr>
          <p:cNvCxnSpPr>
            <a:cxnSpLocks/>
          </p:cNvCxnSpPr>
          <p:nvPr/>
        </p:nvCxnSpPr>
        <p:spPr>
          <a:xfrm>
            <a:off x="528394" y="5197076"/>
            <a:ext cx="903720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字方塊 211">
            <a:extLst>
              <a:ext uri="{FF2B5EF4-FFF2-40B4-BE49-F238E27FC236}">
                <a16:creationId xmlns:a16="http://schemas.microsoft.com/office/drawing/2014/main" id="{7A465461-7644-4EFB-8FB2-AA344AD1CCE8}"/>
              </a:ext>
            </a:extLst>
          </p:cNvPr>
          <p:cNvSpPr txBox="1"/>
          <p:nvPr/>
        </p:nvSpPr>
        <p:spPr>
          <a:xfrm>
            <a:off x="709527" y="1711002"/>
            <a:ext cx="9679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r>
              <a:rPr lang="zh-TW" altLang="en-US" dirty="0"/>
              <a:t>步後</a:t>
            </a:r>
            <a:r>
              <a:rPr lang="en-US" altLang="zh-TW" dirty="0"/>
              <a:t>.</a:t>
            </a:r>
          </a:p>
          <a:p>
            <a:r>
              <a:rPr lang="en-US" altLang="zh-TW" sz="1000" dirty="0"/>
              <a:t>Pre=current</a:t>
            </a:r>
          </a:p>
          <a:p>
            <a:r>
              <a:rPr lang="en-US" altLang="zh-TW" sz="1000" dirty="0"/>
              <a:t>Current=next</a:t>
            </a:r>
          </a:p>
        </p:txBody>
      </p:sp>
      <p:sp>
        <p:nvSpPr>
          <p:cNvPr id="213" name="文字方塊 212">
            <a:extLst>
              <a:ext uri="{FF2B5EF4-FFF2-40B4-BE49-F238E27FC236}">
                <a16:creationId xmlns:a16="http://schemas.microsoft.com/office/drawing/2014/main" id="{5AA23D4F-BBD1-4C7A-A62C-DF5EC2A89394}"/>
              </a:ext>
            </a:extLst>
          </p:cNvPr>
          <p:cNvSpPr txBox="1"/>
          <p:nvPr/>
        </p:nvSpPr>
        <p:spPr>
          <a:xfrm>
            <a:off x="5426897" y="1694566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pre</a:t>
            </a:r>
            <a:endParaRPr lang="zh-TW" altLang="en-US" dirty="0"/>
          </a:p>
        </p:txBody>
      </p:sp>
      <p:sp>
        <p:nvSpPr>
          <p:cNvPr id="214" name="文字方塊 213">
            <a:extLst>
              <a:ext uri="{FF2B5EF4-FFF2-40B4-BE49-F238E27FC236}">
                <a16:creationId xmlns:a16="http://schemas.microsoft.com/office/drawing/2014/main" id="{F5A8EA38-3EBE-49B9-86E0-64972D3EB891}"/>
              </a:ext>
            </a:extLst>
          </p:cNvPr>
          <p:cNvSpPr txBox="1"/>
          <p:nvPr/>
        </p:nvSpPr>
        <p:spPr>
          <a:xfrm>
            <a:off x="6669060" y="1694566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</a:t>
            </a:r>
            <a:endParaRPr lang="zh-TW" altLang="en-US" dirty="0"/>
          </a:p>
        </p:txBody>
      </p:sp>
      <p:sp>
        <p:nvSpPr>
          <p:cNvPr id="215" name="文字方塊 214">
            <a:extLst>
              <a:ext uri="{FF2B5EF4-FFF2-40B4-BE49-F238E27FC236}">
                <a16:creationId xmlns:a16="http://schemas.microsoft.com/office/drawing/2014/main" id="{990FAECA-1FBA-4964-A1E8-418ABCD18D8C}"/>
              </a:ext>
            </a:extLst>
          </p:cNvPr>
          <p:cNvSpPr txBox="1"/>
          <p:nvPr/>
        </p:nvSpPr>
        <p:spPr>
          <a:xfrm>
            <a:off x="7897160" y="1688268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next</a:t>
            </a:r>
            <a:endParaRPr lang="zh-TW" altLang="en-US" dirty="0"/>
          </a:p>
        </p:txBody>
      </p:sp>
      <p:grpSp>
        <p:nvGrpSpPr>
          <p:cNvPr id="216" name="群組 215">
            <a:extLst>
              <a:ext uri="{FF2B5EF4-FFF2-40B4-BE49-F238E27FC236}">
                <a16:creationId xmlns:a16="http://schemas.microsoft.com/office/drawing/2014/main" id="{2946CCB6-FDD5-4BBF-B04B-56119C0A9434}"/>
              </a:ext>
            </a:extLst>
          </p:cNvPr>
          <p:cNvGrpSpPr/>
          <p:nvPr/>
        </p:nvGrpSpPr>
        <p:grpSpPr>
          <a:xfrm>
            <a:off x="2928428" y="2219841"/>
            <a:ext cx="881027" cy="432000"/>
            <a:chOff x="2023782" y="1640541"/>
            <a:chExt cx="1893600" cy="432000"/>
          </a:xfrm>
        </p:grpSpPr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1241C210-16E5-472F-B6FC-D1AEF2A27901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  A</a:t>
              </a:r>
              <a:endParaRPr lang="zh-TW" altLang="en-US" sz="1400" dirty="0"/>
            </a:p>
          </p:txBody>
        </p: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2AA65EE1-3B31-49F9-A56B-936F7A41293E}"/>
                </a:ext>
              </a:extLst>
            </p:cNvPr>
            <p:cNvCxnSpPr>
              <a:cxnSpLocks/>
              <a:stCxn id="217" idx="0"/>
              <a:endCxn id="217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群組 218">
            <a:extLst>
              <a:ext uri="{FF2B5EF4-FFF2-40B4-BE49-F238E27FC236}">
                <a16:creationId xmlns:a16="http://schemas.microsoft.com/office/drawing/2014/main" id="{173A8CFA-E2AF-4761-9751-BB816D8D39D0}"/>
              </a:ext>
            </a:extLst>
          </p:cNvPr>
          <p:cNvGrpSpPr/>
          <p:nvPr/>
        </p:nvGrpSpPr>
        <p:grpSpPr>
          <a:xfrm>
            <a:off x="4163201" y="2219841"/>
            <a:ext cx="881027" cy="432000"/>
            <a:chOff x="2023782" y="1640541"/>
            <a:chExt cx="1893600" cy="432000"/>
          </a:xfrm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2C20C881-F5B3-4EED-B2FF-037FF9557679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  B</a:t>
              </a:r>
              <a:endParaRPr lang="zh-TW" altLang="en-US" sz="1400" dirty="0"/>
            </a:p>
          </p:txBody>
        </p:sp>
        <p:cxnSp>
          <p:nvCxnSpPr>
            <p:cNvPr id="221" name="直線接點 220">
              <a:extLst>
                <a:ext uri="{FF2B5EF4-FFF2-40B4-BE49-F238E27FC236}">
                  <a16:creationId xmlns:a16="http://schemas.microsoft.com/office/drawing/2014/main" id="{F502C850-73C8-482B-A082-B4E5A4E806C3}"/>
                </a:ext>
              </a:extLst>
            </p:cNvPr>
            <p:cNvCxnSpPr>
              <a:cxnSpLocks/>
              <a:stCxn id="220" idx="0"/>
              <a:endCxn id="220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群組 221">
            <a:extLst>
              <a:ext uri="{FF2B5EF4-FFF2-40B4-BE49-F238E27FC236}">
                <a16:creationId xmlns:a16="http://schemas.microsoft.com/office/drawing/2014/main" id="{5DCAF69D-9771-48B5-B0D3-941A03EDE463}"/>
              </a:ext>
            </a:extLst>
          </p:cNvPr>
          <p:cNvGrpSpPr/>
          <p:nvPr/>
        </p:nvGrpSpPr>
        <p:grpSpPr>
          <a:xfrm>
            <a:off x="5397974" y="2219841"/>
            <a:ext cx="881027" cy="432000"/>
            <a:chOff x="2023782" y="1640541"/>
            <a:chExt cx="1893600" cy="432000"/>
          </a:xfrm>
        </p:grpSpPr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36428F7F-1050-4B23-B624-8171BAC5C38C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  C</a:t>
              </a:r>
              <a:endParaRPr lang="zh-TW" altLang="en-US" sz="1400" dirty="0"/>
            </a:p>
          </p:txBody>
        </p:sp>
        <p:cxnSp>
          <p:nvCxnSpPr>
            <p:cNvPr id="224" name="直線接點 223">
              <a:extLst>
                <a:ext uri="{FF2B5EF4-FFF2-40B4-BE49-F238E27FC236}">
                  <a16:creationId xmlns:a16="http://schemas.microsoft.com/office/drawing/2014/main" id="{7547BC85-6831-43D8-BACF-CC690AE87D44}"/>
                </a:ext>
              </a:extLst>
            </p:cNvPr>
            <p:cNvCxnSpPr>
              <a:cxnSpLocks/>
              <a:stCxn id="223" idx="0"/>
              <a:endCxn id="223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群組 224">
            <a:extLst>
              <a:ext uri="{FF2B5EF4-FFF2-40B4-BE49-F238E27FC236}">
                <a16:creationId xmlns:a16="http://schemas.microsoft.com/office/drawing/2014/main" id="{62C13783-74CA-4C90-991F-599D6E6D176E}"/>
              </a:ext>
            </a:extLst>
          </p:cNvPr>
          <p:cNvGrpSpPr/>
          <p:nvPr/>
        </p:nvGrpSpPr>
        <p:grpSpPr>
          <a:xfrm>
            <a:off x="6762353" y="2219841"/>
            <a:ext cx="881027" cy="432000"/>
            <a:chOff x="2023782" y="1640541"/>
            <a:chExt cx="1893600" cy="432000"/>
          </a:xfrm>
        </p:grpSpPr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31670028-0712-4042-BC48-2811C7F7D962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  D</a:t>
              </a:r>
              <a:endParaRPr lang="zh-TW" altLang="en-US" sz="1400" dirty="0"/>
            </a:p>
          </p:txBody>
        </p:sp>
        <p:cxnSp>
          <p:nvCxnSpPr>
            <p:cNvPr id="227" name="直線接點 226">
              <a:extLst>
                <a:ext uri="{FF2B5EF4-FFF2-40B4-BE49-F238E27FC236}">
                  <a16:creationId xmlns:a16="http://schemas.microsoft.com/office/drawing/2014/main" id="{AAD064BD-28AD-433A-AD62-AE2A334CC10E}"/>
                </a:ext>
              </a:extLst>
            </p:cNvPr>
            <p:cNvCxnSpPr>
              <a:cxnSpLocks/>
              <a:stCxn id="226" idx="0"/>
              <a:endCxn id="226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直線單箭頭接點 227">
            <a:extLst>
              <a:ext uri="{FF2B5EF4-FFF2-40B4-BE49-F238E27FC236}">
                <a16:creationId xmlns:a16="http://schemas.microsoft.com/office/drawing/2014/main" id="{36D000A1-325E-4AAD-A44C-EE2804C4596D}"/>
              </a:ext>
            </a:extLst>
          </p:cNvPr>
          <p:cNvCxnSpPr>
            <a:cxnSpLocks/>
          </p:cNvCxnSpPr>
          <p:nvPr/>
        </p:nvCxnSpPr>
        <p:spPr>
          <a:xfrm flipH="1">
            <a:off x="2754892" y="2549306"/>
            <a:ext cx="927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id="{9BEBDAC0-D5F9-416D-9A93-3862847F82A0}"/>
              </a:ext>
            </a:extLst>
          </p:cNvPr>
          <p:cNvCxnSpPr/>
          <p:nvPr/>
        </p:nvCxnSpPr>
        <p:spPr>
          <a:xfrm>
            <a:off x="7643380" y="2435841"/>
            <a:ext cx="48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>
            <a:extLst>
              <a:ext uri="{FF2B5EF4-FFF2-40B4-BE49-F238E27FC236}">
                <a16:creationId xmlns:a16="http://schemas.microsoft.com/office/drawing/2014/main" id="{FFA157E9-9A04-49FA-835B-2D6A50DF44CF}"/>
              </a:ext>
            </a:extLst>
          </p:cNvPr>
          <p:cNvCxnSpPr>
            <a:cxnSpLocks/>
          </p:cNvCxnSpPr>
          <p:nvPr/>
        </p:nvCxnSpPr>
        <p:spPr>
          <a:xfrm flipH="1">
            <a:off x="3879864" y="2549306"/>
            <a:ext cx="10375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230">
            <a:extLst>
              <a:ext uri="{FF2B5EF4-FFF2-40B4-BE49-F238E27FC236}">
                <a16:creationId xmlns:a16="http://schemas.microsoft.com/office/drawing/2014/main" id="{9B1011B7-580C-4AEB-A009-E918CAE08F6D}"/>
              </a:ext>
            </a:extLst>
          </p:cNvPr>
          <p:cNvCxnSpPr>
            <a:cxnSpLocks/>
          </p:cNvCxnSpPr>
          <p:nvPr/>
        </p:nvCxnSpPr>
        <p:spPr>
          <a:xfrm flipH="1">
            <a:off x="5044228" y="2549306"/>
            <a:ext cx="12347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字方塊 231">
            <a:extLst>
              <a:ext uri="{FF2B5EF4-FFF2-40B4-BE49-F238E27FC236}">
                <a16:creationId xmlns:a16="http://schemas.microsoft.com/office/drawing/2014/main" id="{EF6F213D-F832-4898-AC15-8581266D15E8}"/>
              </a:ext>
            </a:extLst>
          </p:cNvPr>
          <p:cNvSpPr txBox="1"/>
          <p:nvPr/>
        </p:nvSpPr>
        <p:spPr>
          <a:xfrm>
            <a:off x="8191989" y="225117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233" name="文字方塊 232">
            <a:extLst>
              <a:ext uri="{FF2B5EF4-FFF2-40B4-BE49-F238E27FC236}">
                <a16:creationId xmlns:a16="http://schemas.microsoft.com/office/drawing/2014/main" id="{A66E5926-DB11-4B61-9456-C74E73B0CE89}"/>
              </a:ext>
            </a:extLst>
          </p:cNvPr>
          <p:cNvSpPr txBox="1"/>
          <p:nvPr/>
        </p:nvSpPr>
        <p:spPr>
          <a:xfrm>
            <a:off x="2016647" y="225684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7672DD83-102F-4BB3-BD74-AED309BD675C}"/>
              </a:ext>
            </a:extLst>
          </p:cNvPr>
          <p:cNvSpPr txBox="1"/>
          <p:nvPr/>
        </p:nvSpPr>
        <p:spPr>
          <a:xfrm>
            <a:off x="635094" y="3134103"/>
            <a:ext cx="1239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Current-&gt;next==null</a:t>
            </a:r>
          </a:p>
          <a:p>
            <a:r>
              <a:rPr lang="en-US" altLang="zh-TW" sz="1000" dirty="0"/>
              <a:t>Current-&gt;next=pre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143A06DE-AC58-46D0-8E21-DDFD34C9B7C1}"/>
              </a:ext>
            </a:extLst>
          </p:cNvPr>
          <p:cNvSpPr txBox="1"/>
          <p:nvPr/>
        </p:nvSpPr>
        <p:spPr>
          <a:xfrm>
            <a:off x="5454353" y="2806787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pre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ABB270D-D60E-4F0C-ADF7-955B28F808A6}"/>
              </a:ext>
            </a:extLst>
          </p:cNvPr>
          <p:cNvSpPr txBox="1"/>
          <p:nvPr/>
        </p:nvSpPr>
        <p:spPr>
          <a:xfrm>
            <a:off x="6696516" y="2806787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FBF61121-FABB-461E-8B8D-3BB781532B90}"/>
              </a:ext>
            </a:extLst>
          </p:cNvPr>
          <p:cNvSpPr txBox="1"/>
          <p:nvPr/>
        </p:nvSpPr>
        <p:spPr>
          <a:xfrm>
            <a:off x="7924616" y="2800489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next</a:t>
            </a:r>
            <a:endParaRPr lang="zh-TW" altLang="en-US" dirty="0"/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7F652D03-0583-454A-A338-33196F78B911}"/>
              </a:ext>
            </a:extLst>
          </p:cNvPr>
          <p:cNvGrpSpPr/>
          <p:nvPr/>
        </p:nvGrpSpPr>
        <p:grpSpPr>
          <a:xfrm>
            <a:off x="2955884" y="3332062"/>
            <a:ext cx="881027" cy="432000"/>
            <a:chOff x="2023782" y="1640541"/>
            <a:chExt cx="1893600" cy="432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AB9221A-6742-4EF2-A77F-8527D5E74989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  A</a:t>
              </a:r>
              <a:endParaRPr lang="zh-TW" altLang="en-US" sz="1400" dirty="0"/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89F9DCDA-7C53-4FD4-A05A-B67581C20248}"/>
                </a:ext>
              </a:extLst>
            </p:cNvPr>
            <p:cNvCxnSpPr>
              <a:cxnSpLocks/>
              <a:stCxn id="60" idx="0"/>
              <a:endCxn id="60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94F52EC4-83C0-4F68-BBCF-40C578EC9E4B}"/>
              </a:ext>
            </a:extLst>
          </p:cNvPr>
          <p:cNvGrpSpPr/>
          <p:nvPr/>
        </p:nvGrpSpPr>
        <p:grpSpPr>
          <a:xfrm>
            <a:off x="4190657" y="3332062"/>
            <a:ext cx="881027" cy="432000"/>
            <a:chOff x="2023782" y="1640541"/>
            <a:chExt cx="1893600" cy="432000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1854E2C-8A60-43EF-B55B-81B20FA05A11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  B</a:t>
              </a:r>
              <a:endParaRPr lang="zh-TW" altLang="en-US" sz="1400" dirty="0"/>
            </a:p>
          </p:txBody>
        </p: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F04DDC36-3031-4B66-8083-1760BFFB4510}"/>
                </a:ext>
              </a:extLst>
            </p:cNvPr>
            <p:cNvCxnSpPr>
              <a:cxnSpLocks/>
              <a:stCxn id="63" idx="0"/>
              <a:endCxn id="63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392EF3C8-DEDD-4D38-8F4D-30C791BE338D}"/>
              </a:ext>
            </a:extLst>
          </p:cNvPr>
          <p:cNvGrpSpPr/>
          <p:nvPr/>
        </p:nvGrpSpPr>
        <p:grpSpPr>
          <a:xfrm>
            <a:off x="5425430" y="3332062"/>
            <a:ext cx="881027" cy="432000"/>
            <a:chOff x="2023782" y="1640541"/>
            <a:chExt cx="1893600" cy="4320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62275FF-1BCC-4D9B-A17A-DD3B8D9C1F91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  C</a:t>
              </a:r>
              <a:endParaRPr lang="zh-TW" altLang="en-US" sz="1400" dirty="0"/>
            </a:p>
          </p:txBody>
        </p: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8F874B04-F0FC-4CB1-9CAD-AACB3087EE9B}"/>
                </a:ext>
              </a:extLst>
            </p:cNvPr>
            <p:cNvCxnSpPr>
              <a:cxnSpLocks/>
              <a:stCxn id="66" idx="0"/>
              <a:endCxn id="66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CA2E5FB9-0AA4-4B68-9438-4E7EFFDE5BAF}"/>
              </a:ext>
            </a:extLst>
          </p:cNvPr>
          <p:cNvGrpSpPr/>
          <p:nvPr/>
        </p:nvGrpSpPr>
        <p:grpSpPr>
          <a:xfrm>
            <a:off x="6789809" y="3332062"/>
            <a:ext cx="881027" cy="432000"/>
            <a:chOff x="2023782" y="1640541"/>
            <a:chExt cx="1893600" cy="432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E71AA0C-9FFF-4725-BF7E-6FEC951C428B}"/>
                </a:ext>
              </a:extLst>
            </p:cNvPr>
            <p:cNvSpPr/>
            <p:nvPr/>
          </p:nvSpPr>
          <p:spPr>
            <a:xfrm>
              <a:off x="2023782" y="1640541"/>
              <a:ext cx="18936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r>
                <a:rPr lang="en-US" altLang="zh-TW" sz="1400" dirty="0"/>
                <a:t>    D</a:t>
              </a:r>
              <a:endParaRPr lang="zh-TW" altLang="en-US" sz="1400" dirty="0"/>
            </a:p>
          </p:txBody>
        </p: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93B9587D-673A-42F7-A633-1843FE76DB2B}"/>
                </a:ext>
              </a:extLst>
            </p:cNvPr>
            <p:cNvCxnSpPr>
              <a:cxnSpLocks/>
              <a:stCxn id="69" idx="0"/>
              <a:endCxn id="69" idx="2"/>
            </p:cNvCxnSpPr>
            <p:nvPr/>
          </p:nvCxnSpPr>
          <p:spPr>
            <a:xfrm>
              <a:off x="2970582" y="1640541"/>
              <a:ext cx="0" cy="43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2944C7CA-ACE1-4444-AB43-E95A1E87E741}"/>
              </a:ext>
            </a:extLst>
          </p:cNvPr>
          <p:cNvCxnSpPr>
            <a:cxnSpLocks/>
          </p:cNvCxnSpPr>
          <p:nvPr/>
        </p:nvCxnSpPr>
        <p:spPr>
          <a:xfrm flipH="1">
            <a:off x="2782348" y="3661527"/>
            <a:ext cx="927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80DC6254-F579-4F81-AE18-70049D1D837A}"/>
              </a:ext>
            </a:extLst>
          </p:cNvPr>
          <p:cNvCxnSpPr>
            <a:cxnSpLocks/>
          </p:cNvCxnSpPr>
          <p:nvPr/>
        </p:nvCxnSpPr>
        <p:spPr>
          <a:xfrm flipH="1">
            <a:off x="6360754" y="3661527"/>
            <a:ext cx="1209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AAE774DB-8CCD-4CEC-8CEE-55166C6F61DA}"/>
              </a:ext>
            </a:extLst>
          </p:cNvPr>
          <p:cNvCxnSpPr>
            <a:cxnSpLocks/>
          </p:cNvCxnSpPr>
          <p:nvPr/>
        </p:nvCxnSpPr>
        <p:spPr>
          <a:xfrm flipH="1">
            <a:off x="3907320" y="3661527"/>
            <a:ext cx="10375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257491A7-3145-4192-86A7-A5D0C9253AC5}"/>
              </a:ext>
            </a:extLst>
          </p:cNvPr>
          <p:cNvCxnSpPr>
            <a:cxnSpLocks/>
          </p:cNvCxnSpPr>
          <p:nvPr/>
        </p:nvCxnSpPr>
        <p:spPr>
          <a:xfrm flipH="1">
            <a:off x="5071685" y="3661527"/>
            <a:ext cx="1108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BFD1D36B-DF79-40DF-A5FA-AF4B9F2D84A2}"/>
              </a:ext>
            </a:extLst>
          </p:cNvPr>
          <p:cNvSpPr txBox="1"/>
          <p:nvPr/>
        </p:nvSpPr>
        <p:spPr>
          <a:xfrm>
            <a:off x="8219445" y="336339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A53CD260-D45D-4DF3-B5B7-70D2523BD74B}"/>
              </a:ext>
            </a:extLst>
          </p:cNvPr>
          <p:cNvSpPr txBox="1"/>
          <p:nvPr/>
        </p:nvSpPr>
        <p:spPr>
          <a:xfrm>
            <a:off x="2044103" y="336906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022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216</Words>
  <Application>Microsoft Office PowerPoint</Application>
  <PresentationFormat>寬螢幕</PresentationFormat>
  <Paragraphs>87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庭維 郭</dc:creator>
  <cp:lastModifiedBy>庭維 郭</cp:lastModifiedBy>
  <cp:revision>4</cp:revision>
  <dcterms:created xsi:type="dcterms:W3CDTF">2021-04-25T04:13:48Z</dcterms:created>
  <dcterms:modified xsi:type="dcterms:W3CDTF">2021-04-25T04:43:03Z</dcterms:modified>
</cp:coreProperties>
</file>