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1" r:id="rId3"/>
    <p:sldId id="273" r:id="rId4"/>
    <p:sldId id="274" r:id="rId5"/>
    <p:sldId id="275" r:id="rId6"/>
    <p:sldId id="265" r:id="rId7"/>
    <p:sldId id="277" r:id="rId8"/>
    <p:sldId id="278" r:id="rId9"/>
    <p:sldId id="279" r:id="rId10"/>
    <p:sldId id="280" r:id="rId11"/>
    <p:sldId id="266" r:id="rId12"/>
    <p:sldId id="267" r:id="rId13"/>
    <p:sldId id="282" r:id="rId14"/>
    <p:sldId id="28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-15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庭維 郭" userId="033b7ea52ee14244" providerId="LiveId" clId="{3CC5C133-1F89-4F1E-B366-F00E1B2CAAAB}"/>
    <pc:docChg chg="modSld sldOrd">
      <pc:chgData name="庭維 郭" userId="033b7ea52ee14244" providerId="LiveId" clId="{3CC5C133-1F89-4F1E-B366-F00E1B2CAAAB}" dt="2021-05-10T06:55:43.674" v="2"/>
      <pc:docMkLst>
        <pc:docMk/>
      </pc:docMkLst>
      <pc:sldChg chg="modSp mod">
        <pc:chgData name="庭維 郭" userId="033b7ea52ee14244" providerId="LiveId" clId="{3CC5C133-1F89-4F1E-B366-F00E1B2CAAAB}" dt="2021-05-10T06:52:31.286" v="0" actId="14100"/>
        <pc:sldMkLst>
          <pc:docMk/>
          <pc:sldMk cId="3491547151" sldId="267"/>
        </pc:sldMkLst>
        <pc:spChg chg="mod">
          <ac:chgData name="庭維 郭" userId="033b7ea52ee14244" providerId="LiveId" clId="{3CC5C133-1F89-4F1E-B366-F00E1B2CAAAB}" dt="2021-05-10T06:52:31.286" v="0" actId="14100"/>
          <ac:spMkLst>
            <pc:docMk/>
            <pc:sldMk cId="3491547151" sldId="267"/>
            <ac:spMk id="202" creationId="{00000000-0000-0000-0000-000000000000}"/>
          </ac:spMkLst>
        </pc:spChg>
      </pc:sldChg>
      <pc:sldChg chg="ord">
        <pc:chgData name="庭維 郭" userId="033b7ea52ee14244" providerId="LiveId" clId="{3CC5C133-1F89-4F1E-B366-F00E1B2CAAAB}" dt="2021-05-10T06:55:43.674" v="2"/>
        <pc:sldMkLst>
          <pc:docMk/>
          <pc:sldMk cId="3226224597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68FF2-C19A-49A7-86EB-6AE7A4D4906C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3D388-C16B-406E-BC76-23C6DC749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97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934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357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984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08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08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850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664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736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796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259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595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15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2F30EE-A318-4691-AE9E-3CDA5CCB1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490E6D-E2BE-4853-9926-88203FAD5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3737C8-F65E-411A-9325-F74CD5A1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26B9C5-3AFC-45EE-9F34-1E3285D6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D3ED3B-DE76-44DF-B174-F80D7390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81472-C252-4F0E-9891-0C2C6D81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0593E8-B600-4604-8175-05E7A4607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B55525-3873-49B8-9359-3F690152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7605F8-8CF8-4049-B665-1731D9A8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3EE615-14ED-4057-9AB4-986ED30B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3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73B6FB6-A8C7-4781-92CA-F482FE176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C4552F-AFEA-4F7D-BC97-3BA0E337E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EA2696-48B9-4917-8866-93D3F765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156299-B0A6-4CE5-8ECF-3FB9FE3F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060105-C3CC-4E9E-9F06-1A11990E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216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479555" y="2914476"/>
            <a:ext cx="4712805" cy="4577051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9" y="-432724"/>
            <a:ext cx="4091439" cy="2547835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3671767"/>
            <a:ext cx="7562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2530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»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570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A2D13-1344-42AB-B2B4-CFCDAD04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2D89EF-0592-45F8-8A17-BE57191D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D8F23F-4593-4A75-998A-7BEBF1B5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8BC54A-E1DF-451E-8D39-29C9CD61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F4BE76-B830-4273-9DAD-60F14AF7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97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F3DC-A887-4BD6-8445-B67A8AFF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C1979D-9A90-4E63-B972-7ECFE186D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A7154C-797F-4607-9247-635BFB7F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78D655-799C-46E2-A062-C1ED9811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B602EC-E2D3-44C8-907F-A4CA6016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88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BA8E1-30CF-4ECE-BB8F-AEADA525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53CC78-8C66-41EB-A0D2-3A162F12B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CD8AD8-EECF-404C-86CD-B7400AFBF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49E3E5-E2CE-410F-A83D-F32BB6B6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F9CB2C-2C41-437C-9FE7-E7888676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D03747-006D-4711-96B4-B6E2F67F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8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74EBF-B798-4413-A361-E7F1EA3C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E7749A-A2A0-41F0-8660-05EAE91B4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F5FE5A-A3D4-4F46-8959-FCE2B4039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391EC4-4F50-4144-A12B-0C8700AF9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48DF8F3-8788-4B43-BBFF-FDB8A3434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658E6A-B573-433A-A781-5356D707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8D9366-CC8A-4BCE-A0D0-57779348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0335B36-A608-4F96-AF65-5608F670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61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CD692-2ED7-4F27-841F-9C7BA544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A58EDA6-B086-45B5-BC0E-F778E357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812FA-71F9-492D-8413-01F787C9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7393D8-94ED-467A-B9B4-7DCD4AD1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3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4FBAB4-987F-4733-8B5C-9ED63E97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BDF916-5F6A-4087-9C51-4A984032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9C219F-5CD6-43E1-8949-69B92752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08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ADD0A-A753-492D-B2C8-B8C1415A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FEA8C8-32CB-4BF2-8192-441E5740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B797AD-94FF-47AD-B773-8E0067588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63CA44-31B7-4D59-8121-2C104D6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207C86-E6C5-4FBC-B409-0C7CD3D5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18243D-A21D-47B8-A17D-914EEA82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13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2CB04E-FA8A-48CE-99AF-54C3BF9C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FF72DB-E5F0-4B32-8772-9149E90C4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E07137-FBD6-4465-B653-76C324769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419DDF-CD2F-437F-99A4-D3A8C201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5B7751-96BA-48A0-9445-2C13C11E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C42BB8-2CE1-45A6-836B-A1D80E82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41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CAAA79C-C486-45B7-9EF7-AA4232D3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D620AA-60A6-40A9-A2EF-9E33EE5D3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A82CDE-8817-4CC1-9856-7BE543EA1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4879-1ED8-4A8E-A86B-E679602461E9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BF5E49-1376-482B-B348-C107FDE70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1B8EDA-8F5E-422D-B2D2-4783F0DF1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66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1F21D99-46CC-46AD-8D58-A66C3A06B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資料結構作業三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279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二元樹建立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35464" indent="0">
              <a:spcBef>
                <a:spcPts val="0"/>
              </a:spcBef>
              <a:buNone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A88896-DF2F-4DD6-A885-97411A100A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410"/>
          <a:stretch/>
        </p:blipFill>
        <p:spPr>
          <a:xfrm>
            <a:off x="3041826" y="2269117"/>
            <a:ext cx="5467173" cy="33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8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3261182" y="524801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作業要求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37082" y="1640467"/>
                <a:ext cx="8892717" cy="4692732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649814" indent="-514350">
                  <a:lnSpc>
                    <a:spcPct val="150000"/>
                  </a:lnSpc>
                  <a:spcBef>
                    <a:spcPts val="0"/>
                  </a:spcBef>
                  <a:buAutoNum type="arabicPeriod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輸入一個數字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，建立大小為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的，數值為隨機整數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(1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~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100)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的陣列。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(Hint : n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大小可能不是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649814" indent="-514350">
                  <a:lnSpc>
                    <a:spcPct val="150000"/>
                  </a:lnSpc>
                  <a:spcBef>
                    <a:spcPts val="0"/>
                  </a:spcBef>
                  <a:buAutoNum type="arabicPeriod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輸出陣列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649814" indent="-514350">
                  <a:lnSpc>
                    <a:spcPct val="150000"/>
                  </a:lnSpc>
                  <a:spcBef>
                    <a:spcPts val="0"/>
                  </a:spcBef>
                  <a:buAutoNum type="arabicPeriod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再來輸入一個範圍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ex : 10 26</a:t>
                </a:r>
              </a:p>
              <a:p>
                <a:pPr marL="649814" indent="-514350">
                  <a:lnSpc>
                    <a:spcPct val="150000"/>
                  </a:lnSpc>
                  <a:spcBef>
                    <a:spcPts val="0"/>
                  </a:spcBef>
                  <a:buAutoNum type="arabicPeriod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建立二元樹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649814" indent="-514350">
                  <a:lnSpc>
                    <a:spcPct val="150000"/>
                  </a:lnSpc>
                  <a:spcBef>
                    <a:spcPts val="0"/>
                  </a:spcBef>
                  <a:buAutoNum type="arabicPeriod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找到並輸出候選節點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649814" indent="-514350">
                  <a:lnSpc>
                    <a:spcPct val="150000"/>
                  </a:lnSpc>
                  <a:spcBef>
                    <a:spcPts val="0"/>
                  </a:spcBef>
                  <a:buAutoNum type="arabicPeriod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輸出最大值</a:t>
                </a:r>
                <a:endParaRPr 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37082" y="1640467"/>
                <a:ext cx="8892717" cy="4692732"/>
              </a:xfrm>
              <a:prstGeom prst="rect">
                <a:avLst/>
              </a:prstGeom>
              <a:blipFill>
                <a:blip r:embed="rId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416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3368218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35464" indent="0">
              <a:spcBef>
                <a:spcPts val="0"/>
              </a:spcBef>
              <a:buNone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C294B7-D2BD-4968-BFEA-DE2C002CC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017" y="273440"/>
            <a:ext cx="6704304" cy="631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4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程式注意事項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3546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請使用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二元樹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(Binary Tree)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架構實作本次作業。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6D1C9EB-A7D7-4CCF-A613-666B38C1CEA3}"/>
              </a:ext>
            </a:extLst>
          </p:cNvPr>
          <p:cNvGrpSpPr/>
          <p:nvPr/>
        </p:nvGrpSpPr>
        <p:grpSpPr>
          <a:xfrm>
            <a:off x="3686175" y="3252917"/>
            <a:ext cx="4134874" cy="3178266"/>
            <a:chOff x="3705225" y="3360051"/>
            <a:chExt cx="4134874" cy="3178266"/>
          </a:xfrm>
        </p:grpSpPr>
        <p:pic>
          <p:nvPicPr>
            <p:cNvPr id="3" name="圖片 2" descr="一張含有 個人, 選手 的圖片&#10;&#10;自動產生的描述">
              <a:extLst>
                <a:ext uri="{FF2B5EF4-FFF2-40B4-BE49-F238E27FC236}">
                  <a16:creationId xmlns:a16="http://schemas.microsoft.com/office/drawing/2014/main" id="{305F2497-54C3-40A4-8CB0-0249B9C79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8574" y="4287459"/>
              <a:ext cx="4001525" cy="2250858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FCACD40-0952-43FB-BCF9-C4E5F8000EA1}"/>
                </a:ext>
              </a:extLst>
            </p:cNvPr>
            <p:cNvSpPr txBox="1"/>
            <p:nvPr/>
          </p:nvSpPr>
          <p:spPr>
            <a:xfrm>
              <a:off x="3705225" y="3360051"/>
              <a:ext cx="26342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/>
                <a:t>Nobody:</a:t>
              </a:r>
            </a:p>
            <a:p>
              <a:r>
                <a:rPr lang="en-US" altLang="zh-TW" sz="2400" b="1" dirty="0"/>
                <a:t>Binary Search Tree: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622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評分標準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3546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Programming Demo(50%)</a:t>
            </a:r>
          </a:p>
          <a:p>
            <a:pPr marL="13546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9399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總體流程圖與說明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(10%)</a:t>
            </a:r>
          </a:p>
          <a:p>
            <a:pPr marL="1259399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程式碼說明與程式設計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(30%)</a:t>
            </a:r>
          </a:p>
          <a:p>
            <a:pPr marL="1259399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心得與討論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(10%)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370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49814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作業使用程式語言為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或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</a:p>
          <a:p>
            <a:pPr marL="649814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評分項目包含程式碼與作業報告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49814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報告請使用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49814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程式測試資料將於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5/23 23:59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前上傳至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Moodle</a:t>
            </a:r>
          </a:p>
          <a:p>
            <a:pPr marL="649814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如果有任何問題請寄信給助教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49814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stack, queue, vector, list, string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之外，禁止使用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相關套件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(deque, map, set,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ect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...)</a:t>
            </a:r>
          </a:p>
          <a:p>
            <a:pPr marL="649814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algorithm,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math.h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等數學運算套件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49814" indent="-514350">
              <a:spcBef>
                <a:spcPts val="0"/>
              </a:spcBef>
              <a:buAutoNum type="arabicPeriod"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作業繳交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上傳規定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將執行檔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(.exe)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code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、報告壓縮後上傳至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moodle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，壓說檔檔名為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檔名範例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]N12345678_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龍傲天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rar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745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作業繳交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10273843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上傳格式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buAutoNum type="arabicParenBoth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執行檔請命名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W3.exe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buAutoNum type="arabicParenBoth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執行檔請使用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x64 mode release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buAutoNum type="arabicParenBoth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心得與討論可以敘述作業過程遇到的問題或其他的想法。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buAutoNum type="arabicParenBoth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的同學請將檔案轉為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.exe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654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作業繳交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9974936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繳交期限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請於 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5/23(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23:59:59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前至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Moodel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上傳作業，逾時將視情節扣分。 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276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41C848-AC32-46DA-8740-97F717650801}"/>
              </a:ext>
            </a:extLst>
          </p:cNvPr>
          <p:cNvSpPr/>
          <p:nvPr/>
        </p:nvSpPr>
        <p:spPr>
          <a:xfrm>
            <a:off x="8052355" y="2787293"/>
            <a:ext cx="4139645" cy="40707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使用二元樹找最大值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6"/>
            <a:ext cx="6616243" cy="367448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35464" indent="0">
              <a:spcBef>
                <a:spcPts val="0"/>
              </a:spcBef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給定一組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 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A[x1~ x2]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的範圍中找到最大值。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5464" indent="0">
              <a:spcBef>
                <a:spcPts val="0"/>
              </a:spcBef>
              <a:buNone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5464" indent="0">
              <a:spcBef>
                <a:spcPts val="0"/>
              </a:spcBef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= [2, </a:t>
            </a:r>
            <a: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5, 4, 1, 8, 9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6, 3]</a:t>
            </a:r>
          </a:p>
          <a:p>
            <a:pPr marL="135464" indent="0">
              <a:spcBef>
                <a:spcPts val="0"/>
              </a:spcBef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輸入範圍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2~6</a:t>
            </a:r>
          </a:p>
          <a:p>
            <a:pPr marL="135464" indent="0">
              <a:spcBef>
                <a:spcPts val="0"/>
              </a:spcBef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 = 9</a:t>
            </a:r>
          </a:p>
          <a:p>
            <a:pPr marL="135464" indent="0">
              <a:spcBef>
                <a:spcPts val="0"/>
              </a:spcBef>
              <a:buNone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0E033128-B123-42AB-914A-FFE8F575E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94" y="-1"/>
            <a:ext cx="29791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二元樹建立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35464" indent="0">
              <a:spcBef>
                <a:spcPts val="0"/>
              </a:spcBef>
              <a:buNone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pic>
        <p:nvPicPr>
          <p:cNvPr id="5" name="圖片 4" descr="一張含有 項鍊, 配件, 掛, 電線 的圖片&#10;&#10;自動產生的描述">
            <a:extLst>
              <a:ext uri="{FF2B5EF4-FFF2-40B4-BE49-F238E27FC236}">
                <a16:creationId xmlns:a16="http://schemas.microsoft.com/office/drawing/2014/main" id="{E59E24B5-4CEF-461C-9D95-4D6108F7B7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36" y="2269117"/>
            <a:ext cx="6255813" cy="39734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655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二元樹建立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35464" indent="0">
              <a:spcBef>
                <a:spcPts val="0"/>
              </a:spcBef>
              <a:buNone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6DC596-1770-4B52-ABA1-018F7D4AC1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07" y="2269117"/>
            <a:ext cx="6255812" cy="3973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5866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二元樹建立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35464" indent="0">
              <a:spcBef>
                <a:spcPts val="0"/>
              </a:spcBef>
              <a:buNone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pic>
        <p:nvPicPr>
          <p:cNvPr id="7" name="圖片 6" descr="一張含有 項鍊, 配件, 栓扣 的圖片&#10;&#10;自動產生的描述">
            <a:extLst>
              <a:ext uri="{FF2B5EF4-FFF2-40B4-BE49-F238E27FC236}">
                <a16:creationId xmlns:a16="http://schemas.microsoft.com/office/drawing/2014/main" id="{B0569330-52BB-4C46-9FD3-E295F8A73F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12" y="2371987"/>
            <a:ext cx="6198520" cy="3731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604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403</Words>
  <Application>Microsoft Office PowerPoint</Application>
  <PresentationFormat>寬螢幕</PresentationFormat>
  <Paragraphs>63</Paragraphs>
  <Slides>14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Arial</vt:lpstr>
      <vt:lpstr>Calibri</vt:lpstr>
      <vt:lpstr>Calibri Light</vt:lpstr>
      <vt:lpstr>Cambria Math</vt:lpstr>
      <vt:lpstr>Wingdings</vt:lpstr>
      <vt:lpstr>Office 佈景主題</vt:lpstr>
      <vt:lpstr>資料結構作業三</vt:lpstr>
      <vt:lpstr>注意事項</vt:lpstr>
      <vt:lpstr>作業繳交</vt:lpstr>
      <vt:lpstr>作業繳交</vt:lpstr>
      <vt:lpstr>作業繳交</vt:lpstr>
      <vt:lpstr>使用二元樹找最大值</vt:lpstr>
      <vt:lpstr>二元樹建立</vt:lpstr>
      <vt:lpstr>二元樹建立</vt:lpstr>
      <vt:lpstr>二元樹建立</vt:lpstr>
      <vt:lpstr>二元樹建立</vt:lpstr>
      <vt:lpstr>作業要求</vt:lpstr>
      <vt:lpstr>Demo 範例</vt:lpstr>
      <vt:lpstr>程式注意事項</vt:lpstr>
      <vt:lpstr>評分標準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資料結構作業一</dc:title>
  <dc:creator>王</dc:creator>
  <cp:lastModifiedBy>庭維 郭</cp:lastModifiedBy>
  <cp:revision>67</cp:revision>
  <dcterms:created xsi:type="dcterms:W3CDTF">2021-03-14T14:28:08Z</dcterms:created>
  <dcterms:modified xsi:type="dcterms:W3CDTF">2021-05-10T06:56:11Z</dcterms:modified>
</cp:coreProperties>
</file>