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5" r:id="rId4"/>
    <p:sldId id="277" r:id="rId5"/>
    <p:sldId id="267" r:id="rId6"/>
    <p:sldId id="278" r:id="rId7"/>
    <p:sldId id="279" r:id="rId8"/>
    <p:sldId id="266" r:id="rId9"/>
    <p:sldId id="27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FF2-C19A-49A7-86EB-6AE7A4D4906C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3D388-C16B-406E-BC76-23C6DC749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97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73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02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35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57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0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3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6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F30EE-A318-4691-AE9E-3CDA5CCB1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490E6D-E2BE-4853-9926-88203FAD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3737C8-F65E-411A-9325-F74CD5A1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6B9C5-3AFC-45EE-9F34-1E3285D6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D3ED3B-DE76-44DF-B174-F80D7390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81472-C252-4F0E-9891-0C2C6D8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0593E8-B600-4604-8175-05E7A460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B55525-3873-49B8-9359-3F690152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605F8-8CF8-4049-B665-1731D9A8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EE615-14ED-4057-9AB4-986ED30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3B6FB6-A8C7-4781-92CA-F482FE17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C4552F-AFEA-4F7D-BC97-3BA0E337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2696-48B9-4917-8866-93D3F765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56299-B0A6-4CE5-8ECF-3FB9FE3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60105-C3CC-4E9E-9F06-1A11990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16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479555" y="2914476"/>
            <a:ext cx="4712805" cy="4577051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9" y="-432724"/>
            <a:ext cx="4091439" cy="2547835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66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53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8229600" y="3541492"/>
            <a:ext cx="3962339" cy="384820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42" y="-304036"/>
            <a:ext cx="2884748" cy="17964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»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7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A2D13-1344-42AB-B2B4-CFCDAD04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D89EF-0592-45F8-8A17-BE57191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8F23F-4593-4A75-998A-7BEBF1B5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BC54A-E1DF-451E-8D39-29C9CD61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F4BE76-B830-4273-9DAD-60F14AF7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97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0F3DC-A887-4BD6-8445-B67A8AFF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C1979D-9A90-4E63-B972-7ECFE186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7154C-797F-4607-9247-635BFB7F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8D655-799C-46E2-A062-C1ED9811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602EC-E2D3-44C8-907F-A4CA6016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8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BA8E1-30CF-4ECE-BB8F-AEADA525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3CC78-8C66-41EB-A0D2-3A162F12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CD8AD8-EECF-404C-86CD-B7400AFB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49E3E5-E2CE-410F-A83D-F32BB6B6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9CB2C-2C41-437C-9FE7-E7888676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D03747-006D-4711-96B4-B6E2F67F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8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74EBF-B798-4413-A361-E7F1EA3C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7749A-A2A0-41F0-8660-05EAE91B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5FE5A-A3D4-4F46-8959-FCE2B403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391EC4-4F50-4144-A12B-0C8700AF9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8DF8F3-8788-4B43-BBFF-FDB8A343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658E6A-B573-433A-A781-5356D70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8D9366-CC8A-4BCE-A0D0-577793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335B36-A608-4F96-AF65-5608F67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1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D692-2ED7-4F27-841F-9C7BA544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58EDA6-B086-45B5-BC0E-F778E357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812FA-71F9-492D-8413-01F787C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7393D8-94ED-467A-B9B4-7DCD4AD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3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4FBAB4-987F-4733-8B5C-9ED63E9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BDF916-5F6A-4087-9C51-4A98403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9C219F-5CD6-43E1-8949-69B92752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0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ADD0A-A753-492D-B2C8-B8C1415A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EA8C8-32CB-4BF2-8192-441E5740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B797AD-94FF-47AD-B773-8E006758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3CA44-31B7-4D59-8121-2C104D6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07C86-E6C5-4FBC-B409-0C7CD3D5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18243D-A21D-47B8-A17D-914EEA8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CB04E-FA8A-48CE-99AF-54C3BF9C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FF72DB-E5F0-4B32-8772-9149E90C4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E07137-FBD6-4465-B653-76C32476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19DDF-CD2F-437F-99A4-D3A8C201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5B7751-96BA-48A0-9445-2C13C11E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C42BB8-2CE1-45A6-836B-A1D80E8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4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AAA79C-C486-45B7-9EF7-AA4232D3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D620AA-60A6-40A9-A2EF-9E33EE5D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82CDE-8817-4CC1-9856-7BE543EA1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4879-1ED8-4A8E-A86B-E679602461E9}" type="datetimeFigureOut">
              <a:rPr lang="zh-TW" altLang="en-US" smtClean="0"/>
              <a:t>2021/5/31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F5E49-1376-482B-B348-C107FDE7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1B8EDA-8F5E-422D-B2D2-4783F0DF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220-8486-4FAE-A53E-A68431976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F21D99-46CC-46AD-8D58-A66C3A06B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資料結構作業四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279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作業使用程式語言為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評分項目為作業報告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報告請使用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如果有任何問題請寄信給助教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49814" indent="-514350">
              <a:spcBef>
                <a:spcPts val="0"/>
              </a:spcBef>
              <a:buAutoNum type="arabicPeriod"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分析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有以下六種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3546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Insertion sort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US" altLang="zh-TW" dirty="0"/>
              <a:t> Selection sort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en-US" altLang="zh-TW" dirty="0"/>
              <a:t> Quick sort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M</a:t>
            </a:r>
            <a:r>
              <a:rPr lang="en-US" altLang="zh-TW" dirty="0"/>
              <a:t>erge sort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13546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H</a:t>
            </a:r>
            <a:r>
              <a:rPr lang="en-US" altLang="zh-TW" dirty="0"/>
              <a:t>eap sort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13546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Radix Sort</a:t>
            </a:r>
            <a:endParaRPr lang="en-US" dirty="0"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4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分析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請實作上述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種排序方式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建立足夠大小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推薦大小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，每次遞增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的隨機數陣列並對其排序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計算每種方式的運算時間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建立表格與圖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陣列大小，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分析每種方式的優缺點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94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實作並簡述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~ (6) sort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的運作方式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紀錄每次的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運行時間並輸出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建立圖表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 ~ (6) sort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的優缺點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46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心得與討論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54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輸出範例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8AA4AA-EEE6-47A8-A469-2052672F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2269117"/>
            <a:ext cx="9191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圖表範例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78BFD-77DC-4F4B-B320-887820CAA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826"/>
          <a:stretch/>
        </p:blipFill>
        <p:spPr>
          <a:xfrm>
            <a:off x="962025" y="2512957"/>
            <a:ext cx="10267950" cy="11446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826DAF8-02DB-4529-A9BC-74A174D7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411" y="3733116"/>
            <a:ext cx="4573269" cy="28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上傳格式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8892717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35464" indent="0">
              <a:spcBef>
                <a:spcPts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本次作業上傳報告即可，檔名為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W4_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16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375232" y="1361517"/>
            <a:ext cx="7680400" cy="9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作業繳交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41832" y="2269117"/>
            <a:ext cx="9974936" cy="33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請於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6/20(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23:59:59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前至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上傳作業，逾時將視情節扣分。 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11409045" y="1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76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250</Words>
  <Application>Microsoft Office PowerPoint</Application>
  <PresentationFormat>寬螢幕</PresentationFormat>
  <Paragraphs>41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Office 佈景主題</vt:lpstr>
      <vt:lpstr>資料結構作業四</vt:lpstr>
      <vt:lpstr>注意事項</vt:lpstr>
      <vt:lpstr>Sort 分析</vt:lpstr>
      <vt:lpstr>Sort 分析</vt:lpstr>
      <vt:lpstr>作業要求</vt:lpstr>
      <vt:lpstr>輸出範例</vt:lpstr>
      <vt:lpstr>圖表範例</vt:lpstr>
      <vt:lpstr>上傳格式</vt:lpstr>
      <vt:lpstr>作業繳交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資料結構作業一</dc:title>
  <dc:creator>王</dc:creator>
  <cp:lastModifiedBy>王振倫</cp:lastModifiedBy>
  <cp:revision>46</cp:revision>
  <dcterms:created xsi:type="dcterms:W3CDTF">2021-03-14T14:28:08Z</dcterms:created>
  <dcterms:modified xsi:type="dcterms:W3CDTF">2021-05-30T16:45:00Z</dcterms:modified>
</cp:coreProperties>
</file>