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6"/>
  </p:notesMasterIdLst>
  <p:sldIdLst>
    <p:sldId id="256" r:id="rId2"/>
    <p:sldId id="257" r:id="rId3"/>
    <p:sldId id="258" r:id="rId4"/>
    <p:sldId id="285" r:id="rId5"/>
    <p:sldId id="286" r:id="rId6"/>
    <p:sldId id="287" r:id="rId7"/>
    <p:sldId id="288" r:id="rId8"/>
    <p:sldId id="289" r:id="rId9"/>
    <p:sldId id="291" r:id="rId10"/>
    <p:sldId id="292" r:id="rId11"/>
    <p:sldId id="290" r:id="rId12"/>
    <p:sldId id="293" r:id="rId13"/>
    <p:sldId id="294" r:id="rId14"/>
    <p:sldId id="295" r:id="rId15"/>
    <p:sldId id="299" r:id="rId16"/>
    <p:sldId id="300" r:id="rId17"/>
    <p:sldId id="296" r:id="rId18"/>
    <p:sldId id="301" r:id="rId19"/>
    <p:sldId id="297" r:id="rId20"/>
    <p:sldId id="302" r:id="rId21"/>
    <p:sldId id="298" r:id="rId22"/>
    <p:sldId id="303" r:id="rId23"/>
    <p:sldId id="304" r:id="rId24"/>
    <p:sldId id="309" r:id="rId25"/>
    <p:sldId id="305" r:id="rId26"/>
    <p:sldId id="306" r:id="rId27"/>
    <p:sldId id="307" r:id="rId28"/>
    <p:sldId id="308" r:id="rId29"/>
    <p:sldId id="310" r:id="rId30"/>
    <p:sldId id="311" r:id="rId31"/>
    <p:sldId id="312" r:id="rId32"/>
    <p:sldId id="313" r:id="rId33"/>
    <p:sldId id="314" r:id="rId34"/>
    <p:sldId id="315" r:id="rId35"/>
  </p:sldIdLst>
  <p:sldSz cx="10691813" cy="7559675"/>
  <p:notesSz cx="7559675" cy="10691813"/>
  <p:embeddedFontLst>
    <p:embeddedFont>
      <p:font typeface="微軟正黑體" panose="020B0604030504040204" pitchFamily="34" charset="-120"/>
      <p:regular r:id="rId37"/>
      <p:bold r:id="rId38"/>
    </p:embeddedFont>
    <p:embeddedFont>
      <p:font typeface="Archivo" pitchFamily="2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Quicksand" pitchFamily="2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82">
          <p15:clr>
            <a:srgbClr val="747775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7D70E-6079-7A47-83D1-F443EB2BD94E}" v="1" dt="2023-06-15T06:41:13.126"/>
  </p1510:revLst>
</p1510:revInfo>
</file>

<file path=ppt/tableStyles.xml><?xml version="1.0" encoding="utf-8"?>
<a:tblStyleLst xmlns:a="http://schemas.openxmlformats.org/drawingml/2006/main" def="{0B3AE9BB-1768-4A75-A827-27FC152C4A82}">
  <a:tblStyle styleId="{0B3AE9BB-1768-4A75-A827-27FC152C4A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78487" autoAdjust="0"/>
  </p:normalViewPr>
  <p:slideViewPr>
    <p:cSldViewPr snapToGrid="0">
      <p:cViewPr varScale="1">
        <p:scale>
          <a:sx n="82" d="100"/>
          <a:sy n="82" d="100"/>
        </p:scale>
        <p:origin x="2184" y="168"/>
      </p:cViewPr>
      <p:guideLst>
        <p:guide orient="horz" pos="782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庭維 郭" userId="033b7ea52ee14244" providerId="LiveId" clId="{0817D70E-6079-7A47-83D1-F443EB2BD94E}"/>
    <pc:docChg chg="modSld">
      <pc:chgData name="庭維 郭" userId="033b7ea52ee14244" providerId="LiveId" clId="{0817D70E-6079-7A47-83D1-F443EB2BD94E}" dt="2023-06-15T06:41:17.358" v="2" actId="1076"/>
      <pc:docMkLst>
        <pc:docMk/>
      </pc:docMkLst>
      <pc:sldChg chg="addSp modSp mod">
        <pc:chgData name="庭維 郭" userId="033b7ea52ee14244" providerId="LiveId" clId="{0817D70E-6079-7A47-83D1-F443EB2BD94E}" dt="2023-06-15T06:41:17.358" v="2" actId="1076"/>
        <pc:sldMkLst>
          <pc:docMk/>
          <pc:sldMk cId="413101894" sldId="307"/>
        </pc:sldMkLst>
        <pc:picChg chg="add mod">
          <ac:chgData name="庭維 郭" userId="033b7ea52ee14244" providerId="LiveId" clId="{0817D70E-6079-7A47-83D1-F443EB2BD94E}" dt="2023-06-15T06:41:17.358" v="2" actId="1076"/>
          <ac:picMkLst>
            <pc:docMk/>
            <pc:sldMk cId="413101894" sldId="307"/>
            <ac:picMk id="2" creationId="{30020B7C-01AF-A797-63D6-F694816F95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352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839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180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56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825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957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465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141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6918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15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b62d9dfdb_0_27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b62d9dfdb_0_27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636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229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633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488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6770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258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917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5076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2146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15 4 2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5615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財務報表審計</a:t>
            </a:r>
            <a:r>
              <a:rPr lang="zh-TW" alt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相關規定與觀念</a:t>
            </a: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涵蓋法律條文</a:t>
            </a:r>
            <a:r>
              <a:rPr lang="zh-TW" alt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實務，</a:t>
            </a: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無法掌握立法理念，</a:t>
            </a: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無法</a:t>
            </a:r>
            <a:r>
              <a:rPr lang="zh-TW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想像實際從事審計的情境，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8.6</a:t>
            </a:r>
            <a:r>
              <a:rPr lang="zh-TW" altLang="en-US" dirty="0"/>
              <a:t>分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90413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Bug 40%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09080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Bug 40%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45674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Bug 40%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403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279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125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7523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048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671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593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9e76f48e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9e76f48e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276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56400" y="2004044"/>
            <a:ext cx="8179200" cy="249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597836" y="-609073"/>
            <a:ext cx="4427456" cy="1211205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59770" y="-154379"/>
            <a:ext cx="1502233" cy="1196591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9957874" y="399175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15303" y="1148152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322897">
            <a:off x="3355578" y="7163809"/>
            <a:ext cx="4996503" cy="907527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76278" y="6941480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37927" y="6013688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9445750" y="710225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9949885" y="6737965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1079696">
            <a:off x="5175701" y="6676496"/>
            <a:ext cx="6124084" cy="1150903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1630957" y="2086125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2"/>
          </p:nvPr>
        </p:nvSpPr>
        <p:spPr>
          <a:xfrm>
            <a:off x="1630957" y="3346303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1630957" y="4606481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"/>
          </p:nvPr>
        </p:nvSpPr>
        <p:spPr>
          <a:xfrm>
            <a:off x="6450343" y="2086125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6450343" y="3346303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 b="1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 hasCustomPrompt="1"/>
          </p:nvPr>
        </p:nvSpPr>
        <p:spPr>
          <a:xfrm>
            <a:off x="683200" y="2442468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7" hasCustomPrompt="1"/>
          </p:nvPr>
        </p:nvSpPr>
        <p:spPr>
          <a:xfrm>
            <a:off x="691311" y="3702646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8" hasCustomPrompt="1"/>
          </p:nvPr>
        </p:nvSpPr>
        <p:spPr>
          <a:xfrm>
            <a:off x="691311" y="4962824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9" hasCustomPrompt="1"/>
          </p:nvPr>
        </p:nvSpPr>
        <p:spPr>
          <a:xfrm>
            <a:off x="5507663" y="2442468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3" hasCustomPrompt="1"/>
          </p:nvPr>
        </p:nvSpPr>
        <p:spPr>
          <a:xfrm>
            <a:off x="5507663" y="3702646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/>
          <p:nvPr/>
        </p:nvSpPr>
        <p:spPr>
          <a:xfrm rot="9899934">
            <a:off x="5492768" y="6300843"/>
            <a:ext cx="6124136" cy="1150913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 rot="-9899934">
            <a:off x="6640606" y="232050"/>
            <a:ext cx="4996408" cy="907509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 rot="10402104" flipH="1">
            <a:off x="5735644" y="6930834"/>
            <a:ext cx="4427419" cy="1211195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 rot="4499934">
            <a:off x="9417027" y="-179104"/>
            <a:ext cx="1502193" cy="1196559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0168178" y="6679230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9576802" y="6876288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611702" y="280826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778478" y="7213305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373739" y="6986888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 rot="-10222322" flipH="1">
            <a:off x="6851034" y="-221087"/>
            <a:ext cx="4996551" cy="907535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/>
          <p:nvPr/>
        </p:nvSpPr>
        <p:spPr>
          <a:xfrm rot="782953" flipH="1">
            <a:off x="9832473" y="-54159"/>
            <a:ext cx="1502259" cy="1196611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7"/>
          <p:cNvSpPr/>
          <p:nvPr/>
        </p:nvSpPr>
        <p:spPr>
          <a:xfrm rot="10800000" flipH="1">
            <a:off x="8199150" y="250594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7"/>
          <p:cNvSpPr/>
          <p:nvPr/>
        </p:nvSpPr>
        <p:spPr>
          <a:xfrm rot="10800000" flipH="1">
            <a:off x="10168122" y="967189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/>
          <p:nvPr/>
        </p:nvSpPr>
        <p:spPr>
          <a:xfrm rot="9899934">
            <a:off x="5492768" y="6300843"/>
            <a:ext cx="6124136" cy="1150913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7"/>
          <p:cNvSpPr/>
          <p:nvPr/>
        </p:nvSpPr>
        <p:spPr>
          <a:xfrm rot="10402104" flipH="1">
            <a:off x="5735644" y="6930834"/>
            <a:ext cx="4427419" cy="1211195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10168178" y="6679230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9576802" y="6876288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 rot="506385" flipH="1">
            <a:off x="-595998" y="6879602"/>
            <a:ext cx="6124418" cy="1150966"/>
          </a:xfrm>
          <a:custGeom>
            <a:avLst/>
            <a:gdLst/>
            <a:ahLst/>
            <a:cxnLst/>
            <a:rect l="l" t="t" r="r" b="b"/>
            <a:pathLst>
              <a:path w="186489" h="35047" extrusionOk="0">
                <a:moveTo>
                  <a:pt x="155823" y="1"/>
                </a:moveTo>
                <a:cubicBezTo>
                  <a:pt x="141897" y="1"/>
                  <a:pt x="128283" y="5467"/>
                  <a:pt x="115989" y="10404"/>
                </a:cubicBezTo>
                <a:lnTo>
                  <a:pt x="114539" y="10985"/>
                </a:lnTo>
                <a:cubicBezTo>
                  <a:pt x="96772" y="18115"/>
                  <a:pt x="79990" y="24849"/>
                  <a:pt x="61524" y="27523"/>
                </a:cubicBezTo>
                <a:cubicBezTo>
                  <a:pt x="54535" y="28535"/>
                  <a:pt x="47566" y="29038"/>
                  <a:pt x="40710" y="29038"/>
                </a:cubicBezTo>
                <a:cubicBezTo>
                  <a:pt x="27961" y="29038"/>
                  <a:pt x="15599" y="27299"/>
                  <a:pt x="4214" y="23859"/>
                </a:cubicBezTo>
                <a:cubicBezTo>
                  <a:pt x="3925" y="23771"/>
                  <a:pt x="3632" y="23730"/>
                  <a:pt x="3345" y="23730"/>
                </a:cubicBezTo>
                <a:cubicBezTo>
                  <a:pt x="2059" y="23730"/>
                  <a:pt x="872" y="24565"/>
                  <a:pt x="479" y="25859"/>
                </a:cubicBezTo>
                <a:cubicBezTo>
                  <a:pt x="1" y="27444"/>
                  <a:pt x="897" y="29115"/>
                  <a:pt x="2481" y="29594"/>
                </a:cubicBezTo>
                <a:cubicBezTo>
                  <a:pt x="11914" y="32445"/>
                  <a:pt x="21932" y="34197"/>
                  <a:pt x="32256" y="34803"/>
                </a:cubicBezTo>
                <a:cubicBezTo>
                  <a:pt x="35007" y="34965"/>
                  <a:pt x="37785" y="35046"/>
                  <a:pt x="40581" y="35046"/>
                </a:cubicBezTo>
                <a:cubicBezTo>
                  <a:pt x="42706" y="35046"/>
                  <a:pt x="44843" y="34999"/>
                  <a:pt x="46987" y="34906"/>
                </a:cubicBezTo>
                <a:cubicBezTo>
                  <a:pt x="52085" y="34684"/>
                  <a:pt x="57228" y="34199"/>
                  <a:pt x="62382" y="33453"/>
                </a:cubicBezTo>
                <a:cubicBezTo>
                  <a:pt x="81557" y="30677"/>
                  <a:pt x="99458" y="23493"/>
                  <a:pt x="116770" y="16547"/>
                </a:cubicBezTo>
                <a:lnTo>
                  <a:pt x="118221" y="15964"/>
                </a:lnTo>
                <a:cubicBezTo>
                  <a:pt x="130487" y="11039"/>
                  <a:pt x="143090" y="5979"/>
                  <a:pt x="155719" y="5979"/>
                </a:cubicBezTo>
                <a:cubicBezTo>
                  <a:pt x="158722" y="5979"/>
                  <a:pt x="161726" y="6265"/>
                  <a:pt x="164727" y="6907"/>
                </a:cubicBezTo>
                <a:cubicBezTo>
                  <a:pt x="171814" y="8423"/>
                  <a:pt x="177542" y="11401"/>
                  <a:pt x="180852" y="15293"/>
                </a:cubicBezTo>
                <a:cubicBezTo>
                  <a:pt x="181445" y="15989"/>
                  <a:pt x="182287" y="16347"/>
                  <a:pt x="183135" y="16347"/>
                </a:cubicBezTo>
                <a:cubicBezTo>
                  <a:pt x="183822" y="16347"/>
                  <a:pt x="184511" y="16113"/>
                  <a:pt x="185075" y="15634"/>
                </a:cubicBezTo>
                <a:cubicBezTo>
                  <a:pt x="186336" y="14561"/>
                  <a:pt x="186488" y="12670"/>
                  <a:pt x="185416" y="11410"/>
                </a:cubicBezTo>
                <a:cubicBezTo>
                  <a:pt x="180081" y="5141"/>
                  <a:pt x="171902" y="2315"/>
                  <a:pt x="165980" y="1048"/>
                </a:cubicBezTo>
                <a:cubicBezTo>
                  <a:pt x="162585" y="321"/>
                  <a:pt x="159195" y="1"/>
                  <a:pt x="1558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 rot="-9899934">
            <a:off x="6701906" y="-316513"/>
            <a:ext cx="4996408" cy="907509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/>
          <p:nvPr/>
        </p:nvSpPr>
        <p:spPr>
          <a:xfrm rot="1714476">
            <a:off x="8525549" y="-324031"/>
            <a:ext cx="4427467" cy="1211208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8"/>
          <p:cNvSpPr/>
          <p:nvPr/>
        </p:nvSpPr>
        <p:spPr>
          <a:xfrm rot="-9899934" flipH="1">
            <a:off x="-364636" y="6374827"/>
            <a:ext cx="1502193" cy="1196559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144022" y="501540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420687" y="16500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10086647" y="6959915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10282862" y="6591875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9247387" y="7144800"/>
            <a:ext cx="208222" cy="208222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10248622" y="952452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512075" y="1440075"/>
            <a:ext cx="9656100" cy="5021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512075" y="2128588"/>
            <a:ext cx="4536600" cy="1849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512075" y="4206313"/>
            <a:ext cx="4536600" cy="1849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◆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29" name="Google Shape;29;p5"/>
          <p:cNvSpPr>
            <a:spLocks noGrp="1"/>
          </p:cNvSpPr>
          <p:nvPr>
            <p:ph type="pic" idx="3"/>
          </p:nvPr>
        </p:nvSpPr>
        <p:spPr>
          <a:xfrm>
            <a:off x="6184000" y="1946450"/>
            <a:ext cx="3306300" cy="42918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30" name="Google Shape;30;p5"/>
          <p:cNvSpPr/>
          <p:nvPr/>
        </p:nvSpPr>
        <p:spPr>
          <a:xfrm rot="-546657">
            <a:off x="6802282" y="6962037"/>
            <a:ext cx="4996436" cy="907514"/>
          </a:xfrm>
          <a:custGeom>
            <a:avLst/>
            <a:gdLst/>
            <a:ahLst/>
            <a:cxnLst/>
            <a:rect l="l" t="t" r="r" b="b"/>
            <a:pathLst>
              <a:path w="152148" h="27635" extrusionOk="0">
                <a:moveTo>
                  <a:pt x="94991" y="1"/>
                </a:moveTo>
                <a:cubicBezTo>
                  <a:pt x="92519" y="1"/>
                  <a:pt x="90052" y="136"/>
                  <a:pt x="87583" y="405"/>
                </a:cubicBezTo>
                <a:cubicBezTo>
                  <a:pt x="77554" y="1500"/>
                  <a:pt x="67265" y="4773"/>
                  <a:pt x="55202" y="10704"/>
                </a:cubicBezTo>
                <a:lnTo>
                  <a:pt x="54852" y="10876"/>
                </a:lnTo>
                <a:cubicBezTo>
                  <a:pt x="43381" y="16516"/>
                  <a:pt x="31642" y="22289"/>
                  <a:pt x="20006" y="22289"/>
                </a:cubicBezTo>
                <a:cubicBezTo>
                  <a:pt x="14744" y="22289"/>
                  <a:pt x="9504" y="21108"/>
                  <a:pt x="4319" y="18201"/>
                </a:cubicBezTo>
                <a:cubicBezTo>
                  <a:pt x="3902" y="17967"/>
                  <a:pt x="3451" y="17856"/>
                  <a:pt x="3006" y="17856"/>
                </a:cubicBezTo>
                <a:cubicBezTo>
                  <a:pt x="2065" y="17856"/>
                  <a:pt x="1151" y="18352"/>
                  <a:pt x="658" y="19231"/>
                </a:cubicBezTo>
                <a:cubicBezTo>
                  <a:pt x="1" y="20403"/>
                  <a:pt x="316" y="21856"/>
                  <a:pt x="1341" y="22660"/>
                </a:cubicBezTo>
                <a:cubicBezTo>
                  <a:pt x="1449" y="22744"/>
                  <a:pt x="1565" y="22822"/>
                  <a:pt x="1689" y="22892"/>
                </a:cubicBezTo>
                <a:cubicBezTo>
                  <a:pt x="7338" y="26059"/>
                  <a:pt x="13362" y="27634"/>
                  <a:pt x="19916" y="27634"/>
                </a:cubicBezTo>
                <a:cubicBezTo>
                  <a:pt x="23331" y="27634"/>
                  <a:pt x="26891" y="27206"/>
                  <a:pt x="30616" y="26354"/>
                </a:cubicBezTo>
                <a:cubicBezTo>
                  <a:pt x="39873" y="24235"/>
                  <a:pt x="48695" y="19896"/>
                  <a:pt x="57225" y="15701"/>
                </a:cubicBezTo>
                <a:lnTo>
                  <a:pt x="57576" y="15530"/>
                </a:lnTo>
                <a:cubicBezTo>
                  <a:pt x="71448" y="8708"/>
                  <a:pt x="83406" y="5373"/>
                  <a:pt x="95141" y="5373"/>
                </a:cubicBezTo>
                <a:cubicBezTo>
                  <a:pt x="103197" y="5373"/>
                  <a:pt x="111146" y="6944"/>
                  <a:pt x="119538" y="10039"/>
                </a:cubicBezTo>
                <a:cubicBezTo>
                  <a:pt x="123192" y="11387"/>
                  <a:pt x="126894" y="13003"/>
                  <a:pt x="130539" y="14843"/>
                </a:cubicBezTo>
                <a:cubicBezTo>
                  <a:pt x="136116" y="17656"/>
                  <a:pt x="141842" y="21096"/>
                  <a:pt x="147558" y="25064"/>
                </a:cubicBezTo>
                <a:cubicBezTo>
                  <a:pt x="148026" y="25389"/>
                  <a:pt x="148560" y="25544"/>
                  <a:pt x="149089" y="25544"/>
                </a:cubicBezTo>
                <a:cubicBezTo>
                  <a:pt x="149941" y="25544"/>
                  <a:pt x="150778" y="25141"/>
                  <a:pt x="151301" y="24388"/>
                </a:cubicBezTo>
                <a:cubicBezTo>
                  <a:pt x="152148" y="23169"/>
                  <a:pt x="151843" y="21492"/>
                  <a:pt x="150625" y="20647"/>
                </a:cubicBezTo>
                <a:cubicBezTo>
                  <a:pt x="144704" y="16535"/>
                  <a:pt x="138761" y="12968"/>
                  <a:pt x="132962" y="10041"/>
                </a:cubicBezTo>
                <a:cubicBezTo>
                  <a:pt x="129134" y="8111"/>
                  <a:pt x="125244" y="6412"/>
                  <a:pt x="121399" y="4993"/>
                </a:cubicBezTo>
                <a:cubicBezTo>
                  <a:pt x="112336" y="1651"/>
                  <a:pt x="103633" y="1"/>
                  <a:pt x="949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2039767">
            <a:off x="8299243" y="-195122"/>
            <a:ext cx="4427564" cy="1211234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 rot="-8408516">
            <a:off x="-1985258" y="6651102"/>
            <a:ext cx="4427611" cy="1211247"/>
          </a:xfrm>
          <a:custGeom>
            <a:avLst/>
            <a:gdLst/>
            <a:ahLst/>
            <a:cxnLst/>
            <a:rect l="l" t="t" r="r" b="b"/>
            <a:pathLst>
              <a:path w="134819" h="36882" extrusionOk="0">
                <a:moveTo>
                  <a:pt x="131925" y="1"/>
                </a:moveTo>
                <a:cubicBezTo>
                  <a:pt x="131775" y="1"/>
                  <a:pt x="131623" y="13"/>
                  <a:pt x="131471" y="39"/>
                </a:cubicBezTo>
                <a:cubicBezTo>
                  <a:pt x="120389" y="1915"/>
                  <a:pt x="109431" y="6028"/>
                  <a:pt x="99782" y="11935"/>
                </a:cubicBezTo>
                <a:cubicBezTo>
                  <a:pt x="97426" y="13378"/>
                  <a:pt x="95103" y="14904"/>
                  <a:pt x="92856" y="16380"/>
                </a:cubicBezTo>
                <a:cubicBezTo>
                  <a:pt x="86221" y="20739"/>
                  <a:pt x="79952" y="24856"/>
                  <a:pt x="72594" y="27214"/>
                </a:cubicBezTo>
                <a:cubicBezTo>
                  <a:pt x="64210" y="29901"/>
                  <a:pt x="54544" y="31512"/>
                  <a:pt x="44833" y="31512"/>
                </a:cubicBezTo>
                <a:cubicBezTo>
                  <a:pt x="30158" y="31512"/>
                  <a:pt x="15380" y="27833"/>
                  <a:pt x="4765" y="18629"/>
                </a:cubicBezTo>
                <a:cubicBezTo>
                  <a:pt x="4257" y="18189"/>
                  <a:pt x="3629" y="17972"/>
                  <a:pt x="3005" y="17972"/>
                </a:cubicBezTo>
                <a:cubicBezTo>
                  <a:pt x="2253" y="17972"/>
                  <a:pt x="1504" y="18286"/>
                  <a:pt x="972" y="18900"/>
                </a:cubicBezTo>
                <a:cubicBezTo>
                  <a:pt x="0" y="20022"/>
                  <a:pt x="120" y="21720"/>
                  <a:pt x="1243" y="22693"/>
                </a:cubicBezTo>
                <a:cubicBezTo>
                  <a:pt x="10150" y="30416"/>
                  <a:pt x="22397" y="35195"/>
                  <a:pt x="36662" y="36510"/>
                </a:cubicBezTo>
                <a:cubicBezTo>
                  <a:pt x="39356" y="36758"/>
                  <a:pt x="42100" y="36881"/>
                  <a:pt x="44870" y="36881"/>
                </a:cubicBezTo>
                <a:cubicBezTo>
                  <a:pt x="54734" y="36881"/>
                  <a:pt x="64913" y="35322"/>
                  <a:pt x="74236" y="32335"/>
                </a:cubicBezTo>
                <a:cubicBezTo>
                  <a:pt x="82292" y="29752"/>
                  <a:pt x="89163" y="25240"/>
                  <a:pt x="95808" y="20875"/>
                </a:cubicBezTo>
                <a:cubicBezTo>
                  <a:pt x="98020" y="19422"/>
                  <a:pt x="100307" y="17920"/>
                  <a:pt x="102591" y="16521"/>
                </a:cubicBezTo>
                <a:cubicBezTo>
                  <a:pt x="111659" y="10970"/>
                  <a:pt x="121956" y="7103"/>
                  <a:pt x="132369" y="5341"/>
                </a:cubicBezTo>
                <a:cubicBezTo>
                  <a:pt x="133833" y="5093"/>
                  <a:pt x="134819" y="3705"/>
                  <a:pt x="134571" y="2241"/>
                </a:cubicBezTo>
                <a:cubicBezTo>
                  <a:pt x="134349" y="929"/>
                  <a:pt x="133212" y="1"/>
                  <a:pt x="1319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 rot="-3960523">
            <a:off x="-592628" y="6278019"/>
            <a:ext cx="1502215" cy="1196576"/>
          </a:xfrm>
          <a:custGeom>
            <a:avLst/>
            <a:gdLst/>
            <a:ahLst/>
            <a:cxnLst/>
            <a:rect l="l" t="t" r="r" b="b"/>
            <a:pathLst>
              <a:path w="45744" h="36437" extrusionOk="0">
                <a:moveTo>
                  <a:pt x="42679" y="1"/>
                </a:moveTo>
                <a:cubicBezTo>
                  <a:pt x="41783" y="1"/>
                  <a:pt x="40908" y="448"/>
                  <a:pt x="40398" y="1262"/>
                </a:cubicBezTo>
                <a:cubicBezTo>
                  <a:pt x="31820" y="14961"/>
                  <a:pt x="21970" y="22339"/>
                  <a:pt x="15218" y="26115"/>
                </a:cubicBezTo>
                <a:cubicBezTo>
                  <a:pt x="7926" y="30194"/>
                  <a:pt x="2568" y="31074"/>
                  <a:pt x="2475" y="31089"/>
                </a:cubicBezTo>
                <a:cubicBezTo>
                  <a:pt x="1010" y="31312"/>
                  <a:pt x="1" y="32679"/>
                  <a:pt x="220" y="34145"/>
                </a:cubicBezTo>
                <a:cubicBezTo>
                  <a:pt x="420" y="35479"/>
                  <a:pt x="1567" y="36437"/>
                  <a:pt x="2876" y="36437"/>
                </a:cubicBezTo>
                <a:cubicBezTo>
                  <a:pt x="3009" y="36437"/>
                  <a:pt x="3143" y="36427"/>
                  <a:pt x="3278" y="36407"/>
                </a:cubicBezTo>
                <a:cubicBezTo>
                  <a:pt x="3527" y="36370"/>
                  <a:pt x="9463" y="35443"/>
                  <a:pt x="17576" y="30958"/>
                </a:cubicBezTo>
                <a:cubicBezTo>
                  <a:pt x="22283" y="28354"/>
                  <a:pt x="26790" y="25072"/>
                  <a:pt x="30969" y="21199"/>
                </a:cubicBezTo>
                <a:cubicBezTo>
                  <a:pt x="36168" y="16383"/>
                  <a:pt x="40874" y="10636"/>
                  <a:pt x="44955" y="4117"/>
                </a:cubicBezTo>
                <a:cubicBezTo>
                  <a:pt x="45744" y="2858"/>
                  <a:pt x="45362" y="1199"/>
                  <a:pt x="44103" y="411"/>
                </a:cubicBezTo>
                <a:cubicBezTo>
                  <a:pt x="43659" y="133"/>
                  <a:pt x="43166" y="1"/>
                  <a:pt x="426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10279078" y="6365752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207390" y="429555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8076503" y="7152605"/>
            <a:ext cx="208234" cy="208234"/>
          </a:xfrm>
          <a:custGeom>
            <a:avLst/>
            <a:gdLst/>
            <a:ahLst/>
            <a:cxnLst/>
            <a:rect l="l" t="t" r="r" b="b"/>
            <a:pathLst>
              <a:path w="4865" h="4865" extrusionOk="0">
                <a:moveTo>
                  <a:pt x="2433" y="1106"/>
                </a:moveTo>
                <a:cubicBezTo>
                  <a:pt x="3163" y="1106"/>
                  <a:pt x="3759" y="1702"/>
                  <a:pt x="3759" y="2433"/>
                </a:cubicBezTo>
                <a:cubicBezTo>
                  <a:pt x="3759" y="3165"/>
                  <a:pt x="3163" y="3759"/>
                  <a:pt x="2433" y="3759"/>
                </a:cubicBezTo>
                <a:cubicBezTo>
                  <a:pt x="1701" y="3759"/>
                  <a:pt x="1106" y="3165"/>
                  <a:pt x="1106" y="2433"/>
                </a:cubicBezTo>
                <a:cubicBezTo>
                  <a:pt x="1106" y="1702"/>
                  <a:pt x="1701" y="1106"/>
                  <a:pt x="2433" y="1106"/>
                </a:cubicBezTo>
                <a:close/>
                <a:moveTo>
                  <a:pt x="2433" y="0"/>
                </a:moveTo>
                <a:cubicBezTo>
                  <a:pt x="1091" y="0"/>
                  <a:pt x="0" y="1092"/>
                  <a:pt x="0" y="2433"/>
                </a:cubicBezTo>
                <a:cubicBezTo>
                  <a:pt x="0" y="3774"/>
                  <a:pt x="1091" y="4865"/>
                  <a:pt x="2433" y="4865"/>
                </a:cubicBezTo>
                <a:cubicBezTo>
                  <a:pt x="3773" y="4865"/>
                  <a:pt x="4865" y="3774"/>
                  <a:pt x="4865" y="2433"/>
                </a:cubicBezTo>
                <a:cubicBezTo>
                  <a:pt x="4865" y="1092"/>
                  <a:pt x="3773" y="0"/>
                  <a:pt x="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40065" y="152877"/>
            <a:ext cx="276675" cy="276675"/>
          </a:xfrm>
          <a:custGeom>
            <a:avLst/>
            <a:gdLst/>
            <a:ahLst/>
            <a:cxnLst/>
            <a:rect l="l" t="t" r="r" b="b"/>
            <a:pathLst>
              <a:path w="6464" h="6464" extrusionOk="0">
                <a:moveTo>
                  <a:pt x="3232" y="1"/>
                </a:moveTo>
                <a:cubicBezTo>
                  <a:pt x="2862" y="1"/>
                  <a:pt x="2563" y="300"/>
                  <a:pt x="2563" y="669"/>
                </a:cubicBezTo>
                <a:lnTo>
                  <a:pt x="2563" y="2564"/>
                </a:lnTo>
                <a:lnTo>
                  <a:pt x="669" y="2564"/>
                </a:lnTo>
                <a:cubicBezTo>
                  <a:pt x="300" y="2564"/>
                  <a:pt x="0" y="2863"/>
                  <a:pt x="0" y="3232"/>
                </a:cubicBezTo>
                <a:cubicBezTo>
                  <a:pt x="0" y="3602"/>
                  <a:pt x="300" y="3901"/>
                  <a:pt x="669" y="3901"/>
                </a:cubicBezTo>
                <a:lnTo>
                  <a:pt x="2563" y="3901"/>
                </a:lnTo>
                <a:lnTo>
                  <a:pt x="2563" y="5795"/>
                </a:lnTo>
                <a:cubicBezTo>
                  <a:pt x="2563" y="6165"/>
                  <a:pt x="2862" y="6464"/>
                  <a:pt x="3232" y="6464"/>
                </a:cubicBezTo>
                <a:cubicBezTo>
                  <a:pt x="3601" y="6464"/>
                  <a:pt x="3900" y="6165"/>
                  <a:pt x="3900" y="5795"/>
                </a:cubicBezTo>
                <a:lnTo>
                  <a:pt x="3900" y="3901"/>
                </a:lnTo>
                <a:lnTo>
                  <a:pt x="5795" y="3901"/>
                </a:lnTo>
                <a:cubicBezTo>
                  <a:pt x="6164" y="3901"/>
                  <a:pt x="6463" y="3602"/>
                  <a:pt x="6463" y="3232"/>
                </a:cubicBezTo>
                <a:cubicBezTo>
                  <a:pt x="6463" y="2863"/>
                  <a:pt x="6164" y="2564"/>
                  <a:pt x="5795" y="2564"/>
                </a:cubicBezTo>
                <a:lnTo>
                  <a:pt x="3900" y="2564"/>
                </a:lnTo>
                <a:lnTo>
                  <a:pt x="3900" y="669"/>
                </a:lnTo>
                <a:cubicBezTo>
                  <a:pt x="3900" y="300"/>
                  <a:pt x="3601" y="1"/>
                  <a:pt x="323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icksand"/>
              <a:buNone/>
              <a:defRPr sz="36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2075" y="1440075"/>
            <a:ext cx="96561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○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■"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udit-multiple-choice.de.r.appspot.com/login.ph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4"/>
          <p:cNvCxnSpPr/>
          <p:nvPr/>
        </p:nvCxnSpPr>
        <p:spPr>
          <a:xfrm rot="10800000">
            <a:off x="4159331" y="5542182"/>
            <a:ext cx="1414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24"/>
          <p:cNvSpPr txBox="1">
            <a:spLocks noGrp="1"/>
          </p:cNvSpPr>
          <p:nvPr>
            <p:ph type="ctrTitle"/>
          </p:nvPr>
        </p:nvSpPr>
        <p:spPr>
          <a:xfrm>
            <a:off x="1256400" y="2004044"/>
            <a:ext cx="8179200" cy="249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審計選擇題系統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62" name="Google Shape;162;p24"/>
          <p:cNvGrpSpPr/>
          <p:nvPr/>
        </p:nvGrpSpPr>
        <p:grpSpPr>
          <a:xfrm rot="5400000" flipH="1">
            <a:off x="5614089" y="4637376"/>
            <a:ext cx="859040" cy="978121"/>
            <a:chOff x="3764293" y="860974"/>
            <a:chExt cx="827272" cy="941950"/>
          </a:xfrm>
        </p:grpSpPr>
        <p:sp>
          <p:nvSpPr>
            <p:cNvPr id="163" name="Google Shape;163;p24"/>
            <p:cNvSpPr/>
            <p:nvPr/>
          </p:nvSpPr>
          <p:spPr>
            <a:xfrm>
              <a:off x="3764293" y="860974"/>
              <a:ext cx="827272" cy="941950"/>
            </a:xfrm>
            <a:custGeom>
              <a:avLst/>
              <a:gdLst/>
              <a:ahLst/>
              <a:cxnLst/>
              <a:rect l="l" t="t" r="r" b="b"/>
              <a:pathLst>
                <a:path w="25191" h="28683" extrusionOk="0">
                  <a:moveTo>
                    <a:pt x="19426" y="1067"/>
                  </a:moveTo>
                  <a:cubicBezTo>
                    <a:pt x="19681" y="1067"/>
                    <a:pt x="19944" y="1173"/>
                    <a:pt x="20196" y="1385"/>
                  </a:cubicBezTo>
                  <a:cubicBezTo>
                    <a:pt x="21361" y="2370"/>
                    <a:pt x="22527" y="3357"/>
                    <a:pt x="23690" y="4346"/>
                  </a:cubicBezTo>
                  <a:cubicBezTo>
                    <a:pt x="24207" y="4785"/>
                    <a:pt x="24265" y="5411"/>
                    <a:pt x="23834" y="5927"/>
                  </a:cubicBezTo>
                  <a:cubicBezTo>
                    <a:pt x="23288" y="6579"/>
                    <a:pt x="22735" y="7225"/>
                    <a:pt x="22180" y="7881"/>
                  </a:cubicBezTo>
                  <a:cubicBezTo>
                    <a:pt x="20424" y="6394"/>
                    <a:pt x="18696" y="4931"/>
                    <a:pt x="16954" y="3454"/>
                  </a:cubicBezTo>
                  <a:cubicBezTo>
                    <a:pt x="16986" y="3407"/>
                    <a:pt x="17020" y="3350"/>
                    <a:pt x="17062" y="3299"/>
                  </a:cubicBezTo>
                  <a:cubicBezTo>
                    <a:pt x="17567" y="2703"/>
                    <a:pt x="18069" y="2105"/>
                    <a:pt x="18577" y="1511"/>
                  </a:cubicBezTo>
                  <a:cubicBezTo>
                    <a:pt x="18829" y="1216"/>
                    <a:pt x="19122" y="1067"/>
                    <a:pt x="19426" y="1067"/>
                  </a:cubicBezTo>
                  <a:close/>
                  <a:moveTo>
                    <a:pt x="16260" y="4316"/>
                  </a:moveTo>
                  <a:cubicBezTo>
                    <a:pt x="17973" y="5770"/>
                    <a:pt x="19704" y="7237"/>
                    <a:pt x="21413" y="8687"/>
                  </a:cubicBezTo>
                  <a:cubicBezTo>
                    <a:pt x="21099" y="9056"/>
                    <a:pt x="20767" y="9447"/>
                    <a:pt x="20456" y="9815"/>
                  </a:cubicBezTo>
                  <a:cubicBezTo>
                    <a:pt x="18756" y="8376"/>
                    <a:pt x="17020" y="6904"/>
                    <a:pt x="15302" y="5449"/>
                  </a:cubicBezTo>
                  <a:cubicBezTo>
                    <a:pt x="15607" y="5087"/>
                    <a:pt x="15939" y="4695"/>
                    <a:pt x="16260" y="4316"/>
                  </a:cubicBezTo>
                  <a:close/>
                  <a:moveTo>
                    <a:pt x="14565" y="6316"/>
                  </a:moveTo>
                  <a:cubicBezTo>
                    <a:pt x="14840" y="6549"/>
                    <a:pt x="15131" y="6797"/>
                    <a:pt x="15433" y="7053"/>
                  </a:cubicBezTo>
                  <a:cubicBezTo>
                    <a:pt x="15382" y="7115"/>
                    <a:pt x="15330" y="7184"/>
                    <a:pt x="15273" y="7250"/>
                  </a:cubicBezTo>
                  <a:cubicBezTo>
                    <a:pt x="12016" y="11095"/>
                    <a:pt x="8759" y="14939"/>
                    <a:pt x="5505" y="18788"/>
                  </a:cubicBezTo>
                  <a:cubicBezTo>
                    <a:pt x="5394" y="18920"/>
                    <a:pt x="5289" y="18988"/>
                    <a:pt x="5131" y="18988"/>
                  </a:cubicBezTo>
                  <a:cubicBezTo>
                    <a:pt x="5102" y="18988"/>
                    <a:pt x="5072" y="18986"/>
                    <a:pt x="5039" y="18982"/>
                  </a:cubicBezTo>
                  <a:cubicBezTo>
                    <a:pt x="4669" y="18929"/>
                    <a:pt x="4294" y="18917"/>
                    <a:pt x="3917" y="18889"/>
                  </a:cubicBezTo>
                  <a:cubicBezTo>
                    <a:pt x="7480" y="14681"/>
                    <a:pt x="11024" y="10496"/>
                    <a:pt x="14565" y="6316"/>
                  </a:cubicBezTo>
                  <a:close/>
                  <a:moveTo>
                    <a:pt x="16247" y="7747"/>
                  </a:moveTo>
                  <a:cubicBezTo>
                    <a:pt x="16849" y="8258"/>
                    <a:pt x="17443" y="8760"/>
                    <a:pt x="18049" y="9275"/>
                  </a:cubicBezTo>
                  <a:cubicBezTo>
                    <a:pt x="17999" y="9337"/>
                    <a:pt x="17941" y="9412"/>
                    <a:pt x="17879" y="9486"/>
                  </a:cubicBezTo>
                  <a:cubicBezTo>
                    <a:pt x="14618" y="13335"/>
                    <a:pt x="11357" y="17184"/>
                    <a:pt x="8100" y="21038"/>
                  </a:cubicBezTo>
                  <a:cubicBezTo>
                    <a:pt x="7963" y="21200"/>
                    <a:pt x="7823" y="21267"/>
                    <a:pt x="7611" y="21274"/>
                  </a:cubicBezTo>
                  <a:cubicBezTo>
                    <a:pt x="7175" y="21290"/>
                    <a:pt x="6741" y="21340"/>
                    <a:pt x="6237" y="21382"/>
                  </a:cubicBezTo>
                  <a:cubicBezTo>
                    <a:pt x="6190" y="20814"/>
                    <a:pt x="6142" y="20311"/>
                    <a:pt x="6111" y="19805"/>
                  </a:cubicBezTo>
                  <a:cubicBezTo>
                    <a:pt x="6107" y="19732"/>
                    <a:pt x="6164" y="19641"/>
                    <a:pt x="6217" y="19579"/>
                  </a:cubicBezTo>
                  <a:cubicBezTo>
                    <a:pt x="9531" y="15661"/>
                    <a:pt x="12850" y="11744"/>
                    <a:pt x="16167" y="7828"/>
                  </a:cubicBezTo>
                  <a:cubicBezTo>
                    <a:pt x="16195" y="7795"/>
                    <a:pt x="16229" y="7767"/>
                    <a:pt x="16247" y="7747"/>
                  </a:cubicBezTo>
                  <a:close/>
                  <a:moveTo>
                    <a:pt x="18829" y="9929"/>
                  </a:moveTo>
                  <a:cubicBezTo>
                    <a:pt x="19165" y="10215"/>
                    <a:pt x="19456" y="10463"/>
                    <a:pt x="19731" y="10695"/>
                  </a:cubicBezTo>
                  <a:cubicBezTo>
                    <a:pt x="16193" y="14872"/>
                    <a:pt x="12649" y="19057"/>
                    <a:pt x="9086" y="23266"/>
                  </a:cubicBezTo>
                  <a:cubicBezTo>
                    <a:pt x="8980" y="22840"/>
                    <a:pt x="8869" y="22419"/>
                    <a:pt x="8769" y="21996"/>
                  </a:cubicBezTo>
                  <a:cubicBezTo>
                    <a:pt x="8758" y="21945"/>
                    <a:pt x="8782" y="21879"/>
                    <a:pt x="8808" y="21830"/>
                  </a:cubicBezTo>
                  <a:cubicBezTo>
                    <a:pt x="8837" y="21777"/>
                    <a:pt x="8887" y="21734"/>
                    <a:pt x="8926" y="21687"/>
                  </a:cubicBezTo>
                  <a:cubicBezTo>
                    <a:pt x="12183" y="17842"/>
                    <a:pt x="15440" y="13997"/>
                    <a:pt x="18695" y="10150"/>
                  </a:cubicBezTo>
                  <a:cubicBezTo>
                    <a:pt x="18752" y="10083"/>
                    <a:pt x="18788" y="10000"/>
                    <a:pt x="18829" y="9929"/>
                  </a:cubicBezTo>
                  <a:close/>
                  <a:moveTo>
                    <a:pt x="3191" y="19893"/>
                  </a:moveTo>
                  <a:cubicBezTo>
                    <a:pt x="3812" y="19940"/>
                    <a:pt x="4421" y="19986"/>
                    <a:pt x="5056" y="20034"/>
                  </a:cubicBezTo>
                  <a:cubicBezTo>
                    <a:pt x="5075" y="20130"/>
                    <a:pt x="5097" y="20220"/>
                    <a:pt x="5107" y="20312"/>
                  </a:cubicBezTo>
                  <a:cubicBezTo>
                    <a:pt x="5158" y="20766"/>
                    <a:pt x="5203" y="21220"/>
                    <a:pt x="5255" y="21674"/>
                  </a:cubicBezTo>
                  <a:cubicBezTo>
                    <a:pt x="5321" y="22258"/>
                    <a:pt x="5438" y="22412"/>
                    <a:pt x="5930" y="22412"/>
                  </a:cubicBezTo>
                  <a:cubicBezTo>
                    <a:pt x="5985" y="22412"/>
                    <a:pt x="6046" y="22410"/>
                    <a:pt x="6111" y="22406"/>
                  </a:cubicBezTo>
                  <a:cubicBezTo>
                    <a:pt x="6514" y="22384"/>
                    <a:pt x="6917" y="22357"/>
                    <a:pt x="7320" y="22333"/>
                  </a:cubicBezTo>
                  <a:cubicBezTo>
                    <a:pt x="7459" y="22326"/>
                    <a:pt x="7599" y="22325"/>
                    <a:pt x="7761" y="22320"/>
                  </a:cubicBezTo>
                  <a:cubicBezTo>
                    <a:pt x="7903" y="22886"/>
                    <a:pt x="8043" y="23421"/>
                    <a:pt x="8165" y="23958"/>
                  </a:cubicBezTo>
                  <a:cubicBezTo>
                    <a:pt x="8181" y="24032"/>
                    <a:pt x="8131" y="24176"/>
                    <a:pt x="8073" y="24202"/>
                  </a:cubicBezTo>
                  <a:cubicBezTo>
                    <a:pt x="6789" y="24781"/>
                    <a:pt x="5498" y="25348"/>
                    <a:pt x="4245" y="25901"/>
                  </a:cubicBezTo>
                  <a:cubicBezTo>
                    <a:pt x="3923" y="25536"/>
                    <a:pt x="3650" y="25153"/>
                    <a:pt x="3303" y="24857"/>
                  </a:cubicBezTo>
                  <a:cubicBezTo>
                    <a:pt x="2962" y="24567"/>
                    <a:pt x="2546" y="24363"/>
                    <a:pt x="2116" y="24093"/>
                  </a:cubicBezTo>
                  <a:cubicBezTo>
                    <a:pt x="2461" y="22744"/>
                    <a:pt x="2823" y="21331"/>
                    <a:pt x="3191" y="19893"/>
                  </a:cubicBezTo>
                  <a:close/>
                  <a:moveTo>
                    <a:pt x="1835" y="25190"/>
                  </a:moveTo>
                  <a:cubicBezTo>
                    <a:pt x="2441" y="25422"/>
                    <a:pt x="2884" y="25799"/>
                    <a:pt x="3212" y="26358"/>
                  </a:cubicBezTo>
                  <a:cubicBezTo>
                    <a:pt x="2589" y="26634"/>
                    <a:pt x="1987" y="26899"/>
                    <a:pt x="1323" y="27192"/>
                  </a:cubicBezTo>
                  <a:cubicBezTo>
                    <a:pt x="1504" y="26486"/>
                    <a:pt x="1666" y="25849"/>
                    <a:pt x="1835" y="25190"/>
                  </a:cubicBezTo>
                  <a:close/>
                  <a:moveTo>
                    <a:pt x="19567" y="1"/>
                  </a:moveTo>
                  <a:cubicBezTo>
                    <a:pt x="19357" y="18"/>
                    <a:pt x="19146" y="35"/>
                    <a:pt x="18937" y="53"/>
                  </a:cubicBezTo>
                  <a:cubicBezTo>
                    <a:pt x="18481" y="224"/>
                    <a:pt x="18078" y="462"/>
                    <a:pt x="17755" y="845"/>
                  </a:cubicBezTo>
                  <a:cubicBezTo>
                    <a:pt x="12670" y="6857"/>
                    <a:pt x="7578" y="12863"/>
                    <a:pt x="2494" y="18875"/>
                  </a:cubicBezTo>
                  <a:cubicBezTo>
                    <a:pt x="2380" y="19010"/>
                    <a:pt x="2291" y="19186"/>
                    <a:pt x="2246" y="19357"/>
                  </a:cubicBezTo>
                  <a:cubicBezTo>
                    <a:pt x="1680" y="21536"/>
                    <a:pt x="1125" y="23718"/>
                    <a:pt x="564" y="25900"/>
                  </a:cubicBezTo>
                  <a:cubicBezTo>
                    <a:pt x="383" y="26601"/>
                    <a:pt x="189" y="27300"/>
                    <a:pt x="1" y="28000"/>
                  </a:cubicBezTo>
                  <a:cubicBezTo>
                    <a:pt x="19" y="28227"/>
                    <a:pt x="38" y="28455"/>
                    <a:pt x="58" y="28682"/>
                  </a:cubicBezTo>
                  <a:cubicBezTo>
                    <a:pt x="285" y="28664"/>
                    <a:pt x="513" y="28645"/>
                    <a:pt x="740" y="28626"/>
                  </a:cubicBezTo>
                  <a:cubicBezTo>
                    <a:pt x="799" y="28592"/>
                    <a:pt x="856" y="28550"/>
                    <a:pt x="918" y="28522"/>
                  </a:cubicBezTo>
                  <a:cubicBezTo>
                    <a:pt x="3540" y="27364"/>
                    <a:pt x="6162" y="26211"/>
                    <a:pt x="8779" y="25044"/>
                  </a:cubicBezTo>
                  <a:cubicBezTo>
                    <a:pt x="9009" y="24941"/>
                    <a:pt x="9238" y="24777"/>
                    <a:pt x="9400" y="24585"/>
                  </a:cubicBezTo>
                  <a:cubicBezTo>
                    <a:pt x="14366" y="18737"/>
                    <a:pt x="19323" y="12879"/>
                    <a:pt x="24288" y="7029"/>
                  </a:cubicBezTo>
                  <a:cubicBezTo>
                    <a:pt x="24713" y="6528"/>
                    <a:pt x="25110" y="6028"/>
                    <a:pt x="25190" y="5350"/>
                  </a:cubicBezTo>
                  <a:cubicBezTo>
                    <a:pt x="25173" y="5141"/>
                    <a:pt x="25156" y="4930"/>
                    <a:pt x="25138" y="4720"/>
                  </a:cubicBezTo>
                  <a:cubicBezTo>
                    <a:pt x="24961" y="4068"/>
                    <a:pt x="24505" y="3635"/>
                    <a:pt x="24004" y="3223"/>
                  </a:cubicBezTo>
                  <a:cubicBezTo>
                    <a:pt x="23055" y="2442"/>
                    <a:pt x="22118" y="1649"/>
                    <a:pt x="21192" y="843"/>
                  </a:cubicBezTo>
                  <a:cubicBezTo>
                    <a:pt x="20715" y="425"/>
                    <a:pt x="20217" y="74"/>
                    <a:pt x="19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3964807" y="1115376"/>
              <a:ext cx="392241" cy="447806"/>
            </a:xfrm>
            <a:custGeom>
              <a:avLst/>
              <a:gdLst/>
              <a:ahLst/>
              <a:cxnLst/>
              <a:rect l="l" t="t" r="r" b="b"/>
              <a:pathLst>
                <a:path w="11944" h="13636" extrusionOk="0">
                  <a:moveTo>
                    <a:pt x="10141" y="0"/>
                  </a:moveTo>
                  <a:cubicBezTo>
                    <a:pt x="10123" y="20"/>
                    <a:pt x="10089" y="48"/>
                    <a:pt x="10061" y="81"/>
                  </a:cubicBezTo>
                  <a:cubicBezTo>
                    <a:pt x="6744" y="3997"/>
                    <a:pt x="3425" y="7914"/>
                    <a:pt x="111" y="11832"/>
                  </a:cubicBezTo>
                  <a:cubicBezTo>
                    <a:pt x="58" y="11894"/>
                    <a:pt x="1" y="11985"/>
                    <a:pt x="5" y="12058"/>
                  </a:cubicBezTo>
                  <a:cubicBezTo>
                    <a:pt x="36" y="12564"/>
                    <a:pt x="84" y="13067"/>
                    <a:pt x="131" y="13635"/>
                  </a:cubicBezTo>
                  <a:cubicBezTo>
                    <a:pt x="635" y="13593"/>
                    <a:pt x="1069" y="13543"/>
                    <a:pt x="1505" y="13527"/>
                  </a:cubicBezTo>
                  <a:cubicBezTo>
                    <a:pt x="1717" y="13520"/>
                    <a:pt x="1857" y="13453"/>
                    <a:pt x="1994" y="13291"/>
                  </a:cubicBezTo>
                  <a:cubicBezTo>
                    <a:pt x="5251" y="9437"/>
                    <a:pt x="8512" y="5588"/>
                    <a:pt x="11773" y="1739"/>
                  </a:cubicBezTo>
                  <a:cubicBezTo>
                    <a:pt x="11835" y="1665"/>
                    <a:pt x="11893" y="1590"/>
                    <a:pt x="11943" y="1528"/>
                  </a:cubicBezTo>
                  <a:cubicBezTo>
                    <a:pt x="11337" y="1013"/>
                    <a:pt x="10743" y="511"/>
                    <a:pt x="10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4320976" y="896013"/>
              <a:ext cx="240192" cy="223772"/>
            </a:xfrm>
            <a:custGeom>
              <a:avLst/>
              <a:gdLst/>
              <a:ahLst/>
              <a:cxnLst/>
              <a:rect l="l" t="t" r="r" b="b"/>
              <a:pathLst>
                <a:path w="7314" h="6814" extrusionOk="0">
                  <a:moveTo>
                    <a:pt x="2474" y="0"/>
                  </a:moveTo>
                  <a:cubicBezTo>
                    <a:pt x="2170" y="0"/>
                    <a:pt x="1877" y="149"/>
                    <a:pt x="1625" y="444"/>
                  </a:cubicBezTo>
                  <a:cubicBezTo>
                    <a:pt x="1117" y="1038"/>
                    <a:pt x="615" y="1636"/>
                    <a:pt x="110" y="2232"/>
                  </a:cubicBezTo>
                  <a:cubicBezTo>
                    <a:pt x="68" y="2283"/>
                    <a:pt x="34" y="2340"/>
                    <a:pt x="1" y="2387"/>
                  </a:cubicBezTo>
                  <a:cubicBezTo>
                    <a:pt x="1744" y="3864"/>
                    <a:pt x="3472" y="5327"/>
                    <a:pt x="5228" y="6814"/>
                  </a:cubicBezTo>
                  <a:cubicBezTo>
                    <a:pt x="5783" y="6158"/>
                    <a:pt x="6336" y="5512"/>
                    <a:pt x="6882" y="4860"/>
                  </a:cubicBezTo>
                  <a:cubicBezTo>
                    <a:pt x="7313" y="4344"/>
                    <a:pt x="7255" y="3718"/>
                    <a:pt x="6738" y="3279"/>
                  </a:cubicBezTo>
                  <a:cubicBezTo>
                    <a:pt x="5575" y="2290"/>
                    <a:pt x="4409" y="1303"/>
                    <a:pt x="3244" y="318"/>
                  </a:cubicBezTo>
                  <a:cubicBezTo>
                    <a:pt x="2992" y="106"/>
                    <a:pt x="2729" y="0"/>
                    <a:pt x="2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3833780" y="1514203"/>
              <a:ext cx="199207" cy="197336"/>
            </a:xfrm>
            <a:custGeom>
              <a:avLst/>
              <a:gdLst/>
              <a:ahLst/>
              <a:cxnLst/>
              <a:rect l="l" t="t" r="r" b="b"/>
              <a:pathLst>
                <a:path w="6066" h="6009" extrusionOk="0">
                  <a:moveTo>
                    <a:pt x="1075" y="1"/>
                  </a:moveTo>
                  <a:cubicBezTo>
                    <a:pt x="707" y="1439"/>
                    <a:pt x="345" y="2852"/>
                    <a:pt x="0" y="4201"/>
                  </a:cubicBezTo>
                  <a:cubicBezTo>
                    <a:pt x="430" y="4471"/>
                    <a:pt x="846" y="4675"/>
                    <a:pt x="1187" y="4965"/>
                  </a:cubicBezTo>
                  <a:cubicBezTo>
                    <a:pt x="1534" y="5261"/>
                    <a:pt x="1807" y="5644"/>
                    <a:pt x="2129" y="6009"/>
                  </a:cubicBezTo>
                  <a:cubicBezTo>
                    <a:pt x="3382" y="5456"/>
                    <a:pt x="4673" y="4889"/>
                    <a:pt x="5957" y="4310"/>
                  </a:cubicBezTo>
                  <a:cubicBezTo>
                    <a:pt x="6015" y="4284"/>
                    <a:pt x="6065" y="4140"/>
                    <a:pt x="6049" y="4066"/>
                  </a:cubicBezTo>
                  <a:cubicBezTo>
                    <a:pt x="5927" y="3529"/>
                    <a:pt x="5787" y="2994"/>
                    <a:pt x="5645" y="2428"/>
                  </a:cubicBezTo>
                  <a:cubicBezTo>
                    <a:pt x="5483" y="2433"/>
                    <a:pt x="5343" y="2434"/>
                    <a:pt x="5204" y="2441"/>
                  </a:cubicBezTo>
                  <a:cubicBezTo>
                    <a:pt x="4801" y="2465"/>
                    <a:pt x="4398" y="2492"/>
                    <a:pt x="3995" y="2514"/>
                  </a:cubicBezTo>
                  <a:cubicBezTo>
                    <a:pt x="3930" y="2518"/>
                    <a:pt x="3869" y="2520"/>
                    <a:pt x="3814" y="2520"/>
                  </a:cubicBezTo>
                  <a:cubicBezTo>
                    <a:pt x="3322" y="2520"/>
                    <a:pt x="3205" y="2366"/>
                    <a:pt x="3139" y="1782"/>
                  </a:cubicBezTo>
                  <a:cubicBezTo>
                    <a:pt x="3087" y="1328"/>
                    <a:pt x="3042" y="874"/>
                    <a:pt x="2991" y="420"/>
                  </a:cubicBezTo>
                  <a:cubicBezTo>
                    <a:pt x="2981" y="328"/>
                    <a:pt x="2959" y="238"/>
                    <a:pt x="2940" y="142"/>
                  </a:cubicBezTo>
                  <a:cubicBezTo>
                    <a:pt x="2305" y="94"/>
                    <a:pt x="1696" y="48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3892890" y="1068384"/>
              <a:ext cx="378218" cy="416181"/>
            </a:xfrm>
            <a:custGeom>
              <a:avLst/>
              <a:gdLst/>
              <a:ahLst/>
              <a:cxnLst/>
              <a:rect l="l" t="t" r="r" b="b"/>
              <a:pathLst>
                <a:path w="11517" h="12673" extrusionOk="0">
                  <a:moveTo>
                    <a:pt x="10649" y="0"/>
                  </a:moveTo>
                  <a:cubicBezTo>
                    <a:pt x="7108" y="4180"/>
                    <a:pt x="3564" y="8365"/>
                    <a:pt x="1" y="12573"/>
                  </a:cubicBezTo>
                  <a:cubicBezTo>
                    <a:pt x="378" y="12601"/>
                    <a:pt x="753" y="12613"/>
                    <a:pt x="1123" y="12666"/>
                  </a:cubicBezTo>
                  <a:cubicBezTo>
                    <a:pt x="1156" y="12670"/>
                    <a:pt x="1186" y="12672"/>
                    <a:pt x="1215" y="12672"/>
                  </a:cubicBezTo>
                  <a:cubicBezTo>
                    <a:pt x="1373" y="12672"/>
                    <a:pt x="1478" y="12604"/>
                    <a:pt x="1589" y="12472"/>
                  </a:cubicBezTo>
                  <a:cubicBezTo>
                    <a:pt x="4843" y="8623"/>
                    <a:pt x="8100" y="4779"/>
                    <a:pt x="11357" y="934"/>
                  </a:cubicBezTo>
                  <a:cubicBezTo>
                    <a:pt x="11414" y="868"/>
                    <a:pt x="11466" y="799"/>
                    <a:pt x="11517" y="737"/>
                  </a:cubicBezTo>
                  <a:cubicBezTo>
                    <a:pt x="11215" y="481"/>
                    <a:pt x="10924" y="233"/>
                    <a:pt x="10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4051862" y="1187030"/>
              <a:ext cx="360386" cy="437987"/>
            </a:xfrm>
            <a:custGeom>
              <a:avLst/>
              <a:gdLst/>
              <a:ahLst/>
              <a:cxnLst/>
              <a:rect l="l" t="t" r="r" b="b"/>
              <a:pathLst>
                <a:path w="10974" h="13337" extrusionOk="0">
                  <a:moveTo>
                    <a:pt x="10072" y="0"/>
                  </a:moveTo>
                  <a:cubicBezTo>
                    <a:pt x="10031" y="71"/>
                    <a:pt x="9995" y="154"/>
                    <a:pt x="9938" y="221"/>
                  </a:cubicBezTo>
                  <a:cubicBezTo>
                    <a:pt x="6683" y="4068"/>
                    <a:pt x="3426" y="7913"/>
                    <a:pt x="169" y="11758"/>
                  </a:cubicBezTo>
                  <a:cubicBezTo>
                    <a:pt x="130" y="11805"/>
                    <a:pt x="80" y="11848"/>
                    <a:pt x="51" y="11901"/>
                  </a:cubicBezTo>
                  <a:cubicBezTo>
                    <a:pt x="25" y="11950"/>
                    <a:pt x="1" y="12016"/>
                    <a:pt x="12" y="12067"/>
                  </a:cubicBezTo>
                  <a:cubicBezTo>
                    <a:pt x="112" y="12490"/>
                    <a:pt x="223" y="12911"/>
                    <a:pt x="329" y="13337"/>
                  </a:cubicBezTo>
                  <a:cubicBezTo>
                    <a:pt x="3892" y="9128"/>
                    <a:pt x="7436" y="4943"/>
                    <a:pt x="10974" y="766"/>
                  </a:cubicBezTo>
                  <a:cubicBezTo>
                    <a:pt x="10699" y="534"/>
                    <a:pt x="10408" y="286"/>
                    <a:pt x="10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4266792" y="1002673"/>
              <a:ext cx="200718" cy="180653"/>
            </a:xfrm>
            <a:custGeom>
              <a:avLst/>
              <a:gdLst/>
              <a:ahLst/>
              <a:cxnLst/>
              <a:rect l="l" t="t" r="r" b="b"/>
              <a:pathLst>
                <a:path w="6112" h="5501" extrusionOk="0">
                  <a:moveTo>
                    <a:pt x="958" y="1"/>
                  </a:moveTo>
                  <a:cubicBezTo>
                    <a:pt x="637" y="380"/>
                    <a:pt x="305" y="772"/>
                    <a:pt x="0" y="1134"/>
                  </a:cubicBezTo>
                  <a:cubicBezTo>
                    <a:pt x="1718" y="2590"/>
                    <a:pt x="3454" y="4061"/>
                    <a:pt x="5154" y="5500"/>
                  </a:cubicBezTo>
                  <a:cubicBezTo>
                    <a:pt x="5465" y="5132"/>
                    <a:pt x="5797" y="4741"/>
                    <a:pt x="6111" y="4372"/>
                  </a:cubicBezTo>
                  <a:cubicBezTo>
                    <a:pt x="4402" y="2922"/>
                    <a:pt x="2671" y="1455"/>
                    <a:pt x="9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3807706" y="1688183"/>
              <a:ext cx="62100" cy="65746"/>
            </a:xfrm>
            <a:custGeom>
              <a:avLst/>
              <a:gdLst/>
              <a:ahLst/>
              <a:cxnLst/>
              <a:rect l="l" t="t" r="r" b="b"/>
              <a:pathLst>
                <a:path w="1891" h="2002" extrusionOk="0">
                  <a:moveTo>
                    <a:pt x="513" y="0"/>
                  </a:moveTo>
                  <a:cubicBezTo>
                    <a:pt x="344" y="659"/>
                    <a:pt x="182" y="1296"/>
                    <a:pt x="1" y="2002"/>
                  </a:cubicBezTo>
                  <a:cubicBezTo>
                    <a:pt x="665" y="1709"/>
                    <a:pt x="1267" y="1444"/>
                    <a:pt x="1890" y="1168"/>
                  </a:cubicBezTo>
                  <a:cubicBezTo>
                    <a:pt x="1562" y="609"/>
                    <a:pt x="1119" y="232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737EB088-A545-E306-2E8B-1DF30FC61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26" y="4314764"/>
            <a:ext cx="7918924" cy="1510936"/>
          </a:xfrm>
          <a:prstGeom prst="rect">
            <a:avLst/>
          </a:prstGeom>
        </p:spPr>
      </p:pic>
      <p:sp>
        <p:nvSpPr>
          <p:cNvPr id="2" name="Google Shape;161;p24">
            <a:extLst>
              <a:ext uri="{FF2B5EF4-FFF2-40B4-BE49-F238E27FC236}">
                <a16:creationId xmlns:a16="http://schemas.microsoft.com/office/drawing/2014/main" id="{7E98E562-1DC2-DA5C-3E39-7F24E511A4D5}"/>
              </a:ext>
            </a:extLst>
          </p:cNvPr>
          <p:cNvSpPr txBox="1">
            <a:spLocks/>
          </p:cNvSpPr>
          <p:nvPr/>
        </p:nvSpPr>
        <p:spPr>
          <a:xfrm>
            <a:off x="3085584" y="4749448"/>
            <a:ext cx="4520643" cy="820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Quicksand"/>
              <a:buNone/>
              <a:defRPr sz="73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Quicksand"/>
              <a:buNone/>
              <a:defRPr sz="6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Quicksand"/>
              <a:buNone/>
              <a:defRPr sz="6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Quicksand"/>
              <a:buNone/>
              <a:defRPr sz="6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Quicksand"/>
              <a:buNone/>
              <a:defRPr sz="6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Quicksand"/>
              <a:buNone/>
              <a:defRPr sz="6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Quicksand"/>
              <a:buNone/>
              <a:defRPr sz="6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Quicksand"/>
              <a:buNone/>
              <a:defRPr sz="6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Quicksand"/>
              <a:buNone/>
              <a:defRPr sz="66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會計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112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郭庭維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程式介面：驗證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5B6E451-B1B6-30F2-729D-A8E749F9FA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9889" y="1977380"/>
            <a:ext cx="9260472" cy="42658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901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程式介面：登入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5B6E451-B1B6-30F2-729D-A8E749F9FA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89" y="1819802"/>
            <a:ext cx="9260472" cy="45809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164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程式介面：忘記密碼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5B6E451-B1B6-30F2-729D-A8E749F9FA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41301" y="1977380"/>
            <a:ext cx="8597648" cy="42658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3968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程式介面：歡迎介面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5B6E451-B1B6-30F2-729D-A8E749F9FA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6105" y="1977380"/>
            <a:ext cx="8488040" cy="42658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435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程式介面：新增練習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5B6E451-B1B6-30F2-729D-A8E749F9FA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6105" y="2283760"/>
            <a:ext cx="8488040" cy="36530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384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程式介面：新增練習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5B6E451-B1B6-30F2-729D-A8E749F9FA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9245" y="1939812"/>
            <a:ext cx="8993322" cy="44190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6985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程式介面：新增練習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5B6E451-B1B6-30F2-729D-A8E749F9FA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90977" y="1939812"/>
            <a:ext cx="8909857" cy="44190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6891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程式介面：做題介面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5B6E451-B1B6-30F2-729D-A8E749F9FA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6105" y="1985847"/>
            <a:ext cx="8488040" cy="48260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4665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程式介面：做題介面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5B6E451-B1B6-30F2-729D-A8E749F9FA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85923" y="1495800"/>
            <a:ext cx="7708404" cy="5623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0198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程式介面：檢視紀錄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5B6E451-B1B6-30F2-729D-A8E749F9FA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32060" y="1977380"/>
            <a:ext cx="8416129" cy="42658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138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目次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6" name="Google Shape;176;p25"/>
          <p:cNvSpPr txBox="1">
            <a:spLocks noGrp="1"/>
          </p:cNvSpPr>
          <p:nvPr>
            <p:ph type="subTitle" idx="1"/>
          </p:nvPr>
        </p:nvSpPr>
        <p:spPr>
          <a:xfrm>
            <a:off x="1630957" y="2086125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計畫緣起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7" name="Google Shape;177;p25"/>
          <p:cNvSpPr txBox="1">
            <a:spLocks noGrp="1"/>
          </p:cNvSpPr>
          <p:nvPr>
            <p:ph type="subTitle" idx="2"/>
          </p:nvPr>
        </p:nvSpPr>
        <p:spPr>
          <a:xfrm>
            <a:off x="1630957" y="3346303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計畫目標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8" name="Google Shape;178;p25"/>
          <p:cNvSpPr txBox="1">
            <a:spLocks noGrp="1"/>
          </p:cNvSpPr>
          <p:nvPr>
            <p:ph type="subTitle" idx="3"/>
          </p:nvPr>
        </p:nvSpPr>
        <p:spPr>
          <a:xfrm>
            <a:off x="1630957" y="4606481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50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subTitle" idx="4"/>
          </p:nvPr>
        </p:nvSpPr>
        <p:spPr>
          <a:xfrm>
            <a:off x="6450343" y="2086125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indent="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</a:p>
        </p:txBody>
      </p:sp>
      <p:sp>
        <p:nvSpPr>
          <p:cNvPr id="180" name="Google Shape;180;p25"/>
          <p:cNvSpPr txBox="1">
            <a:spLocks noGrp="1"/>
          </p:cNvSpPr>
          <p:nvPr>
            <p:ph type="subTitle" idx="5"/>
          </p:nvPr>
        </p:nvSpPr>
        <p:spPr>
          <a:xfrm>
            <a:off x="6450343" y="3346303"/>
            <a:ext cx="3542400" cy="11211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計畫成果</a:t>
            </a:r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 idx="6"/>
          </p:nvPr>
        </p:nvSpPr>
        <p:spPr>
          <a:xfrm>
            <a:off x="683200" y="2442468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title" idx="7"/>
          </p:nvPr>
        </p:nvSpPr>
        <p:spPr>
          <a:xfrm>
            <a:off x="691311" y="3702646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title" idx="8"/>
          </p:nvPr>
        </p:nvSpPr>
        <p:spPr>
          <a:xfrm>
            <a:off x="691311" y="4962824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title" idx="9"/>
          </p:nvPr>
        </p:nvSpPr>
        <p:spPr>
          <a:xfrm>
            <a:off x="5507663" y="2442468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title" idx="13"/>
          </p:nvPr>
        </p:nvSpPr>
        <p:spPr>
          <a:xfrm>
            <a:off x="5507663" y="3702646"/>
            <a:ext cx="887100" cy="4083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86" name="Google Shape;186;p25"/>
          <p:cNvGrpSpPr/>
          <p:nvPr/>
        </p:nvGrpSpPr>
        <p:grpSpPr>
          <a:xfrm>
            <a:off x="8117491" y="5654232"/>
            <a:ext cx="1464631" cy="1100597"/>
            <a:chOff x="3402541" y="2335632"/>
            <a:chExt cx="1464631" cy="1100597"/>
          </a:xfrm>
        </p:grpSpPr>
        <p:sp>
          <p:nvSpPr>
            <p:cNvPr id="187" name="Google Shape;187;p25"/>
            <p:cNvSpPr/>
            <p:nvPr/>
          </p:nvSpPr>
          <p:spPr>
            <a:xfrm>
              <a:off x="3422277" y="2439764"/>
              <a:ext cx="1430904" cy="979716"/>
            </a:xfrm>
            <a:custGeom>
              <a:avLst/>
              <a:gdLst/>
              <a:ahLst/>
              <a:cxnLst/>
              <a:rect l="l" t="t" r="r" b="b"/>
              <a:pathLst>
                <a:path w="43572" h="29833" extrusionOk="0">
                  <a:moveTo>
                    <a:pt x="18772" y="0"/>
                  </a:moveTo>
                  <a:lnTo>
                    <a:pt x="2384" y="17171"/>
                  </a:lnTo>
                  <a:cubicBezTo>
                    <a:pt x="2384" y="17171"/>
                    <a:pt x="1" y="20886"/>
                    <a:pt x="3062" y="23489"/>
                  </a:cubicBezTo>
                  <a:lnTo>
                    <a:pt x="25207" y="29833"/>
                  </a:lnTo>
                  <a:cubicBezTo>
                    <a:pt x="25207" y="29833"/>
                    <a:pt x="25533" y="29722"/>
                    <a:pt x="27378" y="27645"/>
                  </a:cubicBezTo>
                  <a:lnTo>
                    <a:pt x="43319" y="9344"/>
                  </a:lnTo>
                  <a:cubicBezTo>
                    <a:pt x="43571" y="9055"/>
                    <a:pt x="43525" y="8612"/>
                    <a:pt x="43218" y="8384"/>
                  </a:cubicBezTo>
                  <a:cubicBezTo>
                    <a:pt x="43027" y="8243"/>
                    <a:pt x="42800" y="8093"/>
                    <a:pt x="42557" y="7972"/>
                  </a:cubicBezTo>
                  <a:lnTo>
                    <a:pt x="187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3402541" y="2421341"/>
              <a:ext cx="1464631" cy="1014887"/>
            </a:xfrm>
            <a:custGeom>
              <a:avLst/>
              <a:gdLst/>
              <a:ahLst/>
              <a:cxnLst/>
              <a:rect l="l" t="t" r="r" b="b"/>
              <a:pathLst>
                <a:path w="44599" h="30904" extrusionOk="0">
                  <a:moveTo>
                    <a:pt x="19512" y="1122"/>
                  </a:moveTo>
                  <a:lnTo>
                    <a:pt x="42971" y="8985"/>
                  </a:lnTo>
                  <a:cubicBezTo>
                    <a:pt x="43148" y="9075"/>
                    <a:pt x="43335" y="9193"/>
                    <a:pt x="43529" y="9336"/>
                  </a:cubicBezTo>
                  <a:cubicBezTo>
                    <a:pt x="43579" y="9374"/>
                    <a:pt x="43592" y="9425"/>
                    <a:pt x="43595" y="9452"/>
                  </a:cubicBezTo>
                  <a:cubicBezTo>
                    <a:pt x="43598" y="9481"/>
                    <a:pt x="43597" y="9535"/>
                    <a:pt x="43553" y="9585"/>
                  </a:cubicBezTo>
                  <a:lnTo>
                    <a:pt x="27614" y="27882"/>
                  </a:lnTo>
                  <a:cubicBezTo>
                    <a:pt x="26471" y="29170"/>
                    <a:pt x="25934" y="29673"/>
                    <a:pt x="25715" y="29859"/>
                  </a:cubicBezTo>
                  <a:lnTo>
                    <a:pt x="3902" y="23611"/>
                  </a:lnTo>
                  <a:cubicBezTo>
                    <a:pt x="1441" y="21427"/>
                    <a:pt x="3139" y="18417"/>
                    <a:pt x="3373" y="18032"/>
                  </a:cubicBezTo>
                  <a:lnTo>
                    <a:pt x="19512" y="1122"/>
                  </a:lnTo>
                  <a:close/>
                  <a:moveTo>
                    <a:pt x="19234" y="1"/>
                  </a:moveTo>
                  <a:lnTo>
                    <a:pt x="2633" y="17396"/>
                  </a:lnTo>
                  <a:lnTo>
                    <a:pt x="2575" y="17469"/>
                  </a:lnTo>
                  <a:cubicBezTo>
                    <a:pt x="2549" y="17510"/>
                    <a:pt x="0" y="21575"/>
                    <a:pt x="3347" y="24420"/>
                  </a:cubicBezTo>
                  <a:lnTo>
                    <a:pt x="3428" y="24489"/>
                  </a:lnTo>
                  <a:lnTo>
                    <a:pt x="25820" y="30903"/>
                  </a:lnTo>
                  <a:lnTo>
                    <a:pt x="25964" y="30855"/>
                  </a:lnTo>
                  <a:cubicBezTo>
                    <a:pt x="26261" y="30754"/>
                    <a:pt x="27062" y="29972"/>
                    <a:pt x="28346" y="28526"/>
                  </a:cubicBezTo>
                  <a:lnTo>
                    <a:pt x="44289" y="10225"/>
                  </a:lnTo>
                  <a:cubicBezTo>
                    <a:pt x="44498" y="9984"/>
                    <a:pt x="44599" y="9664"/>
                    <a:pt x="44564" y="9347"/>
                  </a:cubicBezTo>
                  <a:cubicBezTo>
                    <a:pt x="44529" y="9032"/>
                    <a:pt x="44363" y="8742"/>
                    <a:pt x="44109" y="8553"/>
                  </a:cubicBezTo>
                  <a:cubicBezTo>
                    <a:pt x="43860" y="8368"/>
                    <a:pt x="43612" y="8215"/>
                    <a:pt x="43375" y="8097"/>
                  </a:cubicBezTo>
                  <a:lnTo>
                    <a:pt x="192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522501" y="2407155"/>
              <a:ext cx="1333238" cy="958698"/>
            </a:xfrm>
            <a:custGeom>
              <a:avLst/>
              <a:gdLst/>
              <a:ahLst/>
              <a:cxnLst/>
              <a:rect l="l" t="t" r="r" b="b"/>
              <a:pathLst>
                <a:path w="40598" h="29193" extrusionOk="0">
                  <a:moveTo>
                    <a:pt x="19203" y="0"/>
                  </a:moveTo>
                  <a:lnTo>
                    <a:pt x="1465" y="18659"/>
                  </a:lnTo>
                  <a:cubicBezTo>
                    <a:pt x="1465" y="18659"/>
                    <a:pt x="1" y="21757"/>
                    <a:pt x="1533" y="23604"/>
                  </a:cubicBezTo>
                  <a:lnTo>
                    <a:pt x="21604" y="29192"/>
                  </a:lnTo>
                  <a:lnTo>
                    <a:pt x="39399" y="9729"/>
                  </a:lnTo>
                  <a:lnTo>
                    <a:pt x="40483" y="5340"/>
                  </a:lnTo>
                  <a:cubicBezTo>
                    <a:pt x="40597" y="4873"/>
                    <a:pt x="40303" y="4405"/>
                    <a:pt x="39833" y="4307"/>
                  </a:cubicBezTo>
                  <a:lnTo>
                    <a:pt x="19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3513667" y="2398387"/>
              <a:ext cx="1348410" cy="976497"/>
            </a:xfrm>
            <a:custGeom>
              <a:avLst/>
              <a:gdLst/>
              <a:ahLst/>
              <a:cxnLst/>
              <a:rect l="l" t="t" r="r" b="b"/>
              <a:pathLst>
                <a:path w="41060" h="29735" extrusionOk="0">
                  <a:moveTo>
                    <a:pt x="19555" y="532"/>
                  </a:moveTo>
                  <a:lnTo>
                    <a:pt x="40053" y="4813"/>
                  </a:lnTo>
                  <a:cubicBezTo>
                    <a:pt x="40214" y="4846"/>
                    <a:pt x="40352" y="4942"/>
                    <a:pt x="40440" y="5082"/>
                  </a:cubicBezTo>
                  <a:cubicBezTo>
                    <a:pt x="40528" y="5222"/>
                    <a:pt x="40555" y="5387"/>
                    <a:pt x="40515" y="5548"/>
                  </a:cubicBezTo>
                  <a:lnTo>
                    <a:pt x="39446" y="9877"/>
                  </a:lnTo>
                  <a:lnTo>
                    <a:pt x="21794" y="29185"/>
                  </a:lnTo>
                  <a:lnTo>
                    <a:pt x="1942" y="23657"/>
                  </a:lnTo>
                  <a:cubicBezTo>
                    <a:pt x="684" y="22045"/>
                    <a:pt x="1792" y="19394"/>
                    <a:pt x="1939" y="19064"/>
                  </a:cubicBezTo>
                  <a:lnTo>
                    <a:pt x="19555" y="532"/>
                  </a:lnTo>
                  <a:close/>
                  <a:moveTo>
                    <a:pt x="19389" y="0"/>
                  </a:moveTo>
                  <a:lnTo>
                    <a:pt x="1558" y="18758"/>
                  </a:lnTo>
                  <a:lnTo>
                    <a:pt x="1531" y="18787"/>
                  </a:lnTo>
                  <a:lnTo>
                    <a:pt x="1513" y="18821"/>
                  </a:lnTo>
                  <a:cubicBezTo>
                    <a:pt x="1451" y="18954"/>
                    <a:pt x="0" y="22083"/>
                    <a:pt x="1614" y="24027"/>
                  </a:cubicBezTo>
                  <a:lnTo>
                    <a:pt x="1663" y="24085"/>
                  </a:lnTo>
                  <a:lnTo>
                    <a:pt x="21951" y="29735"/>
                  </a:lnTo>
                  <a:lnTo>
                    <a:pt x="39848" y="10160"/>
                  </a:lnTo>
                  <a:lnTo>
                    <a:pt x="39889" y="10114"/>
                  </a:lnTo>
                  <a:lnTo>
                    <a:pt x="40988" y="5665"/>
                  </a:lnTo>
                  <a:cubicBezTo>
                    <a:pt x="41060" y="5375"/>
                    <a:pt x="41011" y="5076"/>
                    <a:pt x="40853" y="4822"/>
                  </a:cubicBezTo>
                  <a:cubicBezTo>
                    <a:pt x="40694" y="4569"/>
                    <a:pt x="40445" y="4396"/>
                    <a:pt x="40152" y="4336"/>
                  </a:cubicBezTo>
                  <a:lnTo>
                    <a:pt x="193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3554387" y="3080251"/>
              <a:ext cx="458643" cy="114677"/>
            </a:xfrm>
            <a:custGeom>
              <a:avLst/>
              <a:gdLst/>
              <a:ahLst/>
              <a:cxnLst/>
              <a:rect l="l" t="t" r="r" b="b"/>
              <a:pathLst>
                <a:path w="13966" h="3492" extrusionOk="0">
                  <a:moveTo>
                    <a:pt x="0" y="0"/>
                  </a:moveTo>
                  <a:lnTo>
                    <a:pt x="13965" y="34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3552548" y="3072501"/>
              <a:ext cx="462551" cy="130178"/>
            </a:xfrm>
            <a:custGeom>
              <a:avLst/>
              <a:gdLst/>
              <a:ahLst/>
              <a:cxnLst/>
              <a:rect l="l" t="t" r="r" b="b"/>
              <a:pathLst>
                <a:path w="14085" h="3964" extrusionOk="0">
                  <a:moveTo>
                    <a:pt x="118" y="1"/>
                  </a:moveTo>
                  <a:lnTo>
                    <a:pt x="1" y="475"/>
                  </a:lnTo>
                  <a:lnTo>
                    <a:pt x="13967" y="3964"/>
                  </a:lnTo>
                  <a:lnTo>
                    <a:pt x="14085" y="3490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3550972" y="3142382"/>
              <a:ext cx="175727" cy="35763"/>
            </a:xfrm>
            <a:custGeom>
              <a:avLst/>
              <a:gdLst/>
              <a:ahLst/>
              <a:cxnLst/>
              <a:rect l="l" t="t" r="r" b="b"/>
              <a:pathLst>
                <a:path w="5351" h="1089" extrusionOk="0">
                  <a:moveTo>
                    <a:pt x="0" y="1"/>
                  </a:moveTo>
                  <a:lnTo>
                    <a:pt x="5351" y="10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3549330" y="3134698"/>
              <a:ext cx="178879" cy="51460"/>
            </a:xfrm>
            <a:custGeom>
              <a:avLst/>
              <a:gdLst/>
              <a:ahLst/>
              <a:cxnLst/>
              <a:rect l="l" t="t" r="r" b="b"/>
              <a:pathLst>
                <a:path w="5447" h="1567" extrusionOk="0">
                  <a:moveTo>
                    <a:pt x="97" y="0"/>
                  </a:moveTo>
                  <a:lnTo>
                    <a:pt x="1" y="479"/>
                  </a:lnTo>
                  <a:lnTo>
                    <a:pt x="5350" y="1566"/>
                  </a:lnTo>
                  <a:lnTo>
                    <a:pt x="5447" y="108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4231917" y="3247663"/>
              <a:ext cx="13891" cy="118158"/>
            </a:xfrm>
            <a:custGeom>
              <a:avLst/>
              <a:gdLst/>
              <a:ahLst/>
              <a:cxnLst/>
              <a:rect l="l" t="t" r="r" b="b"/>
              <a:pathLst>
                <a:path w="423" h="3598" extrusionOk="0">
                  <a:moveTo>
                    <a:pt x="423" y="0"/>
                  </a:moveTo>
                  <a:lnTo>
                    <a:pt x="1" y="359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4223938" y="3246645"/>
              <a:ext cx="29819" cy="120030"/>
            </a:xfrm>
            <a:custGeom>
              <a:avLst/>
              <a:gdLst/>
              <a:ahLst/>
              <a:cxnLst/>
              <a:rect l="l" t="t" r="r" b="b"/>
              <a:pathLst>
                <a:path w="908" h="3655" extrusionOk="0">
                  <a:moveTo>
                    <a:pt x="423" y="0"/>
                  </a:moveTo>
                  <a:lnTo>
                    <a:pt x="1" y="3599"/>
                  </a:lnTo>
                  <a:lnTo>
                    <a:pt x="485" y="3654"/>
                  </a:lnTo>
                  <a:lnTo>
                    <a:pt x="907" y="57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4712710" y="2647765"/>
              <a:ext cx="122723" cy="125810"/>
            </a:xfrm>
            <a:custGeom>
              <a:avLst/>
              <a:gdLst/>
              <a:ahLst/>
              <a:cxnLst/>
              <a:rect l="l" t="t" r="r" b="b"/>
              <a:pathLst>
                <a:path w="3737" h="3831" extrusionOk="0">
                  <a:moveTo>
                    <a:pt x="3737" y="0"/>
                  </a:moveTo>
                  <a:lnTo>
                    <a:pt x="1" y="38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4706963" y="2642182"/>
              <a:ext cx="134184" cy="136976"/>
            </a:xfrm>
            <a:custGeom>
              <a:avLst/>
              <a:gdLst/>
              <a:ahLst/>
              <a:cxnLst/>
              <a:rect l="l" t="t" r="r" b="b"/>
              <a:pathLst>
                <a:path w="4086" h="4171" extrusionOk="0">
                  <a:moveTo>
                    <a:pt x="3737" y="0"/>
                  </a:moveTo>
                  <a:lnTo>
                    <a:pt x="1" y="3830"/>
                  </a:lnTo>
                  <a:lnTo>
                    <a:pt x="349" y="4171"/>
                  </a:lnTo>
                  <a:lnTo>
                    <a:pt x="4086" y="340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3511270" y="2351559"/>
              <a:ext cx="1340890" cy="860309"/>
            </a:xfrm>
            <a:custGeom>
              <a:avLst/>
              <a:gdLst/>
              <a:ahLst/>
              <a:cxnLst/>
              <a:rect l="l" t="t" r="r" b="b"/>
              <a:pathLst>
                <a:path w="40831" h="26197" extrusionOk="0">
                  <a:moveTo>
                    <a:pt x="20733" y="1"/>
                  </a:moveTo>
                  <a:cubicBezTo>
                    <a:pt x="18770" y="1"/>
                    <a:pt x="18014" y="391"/>
                    <a:pt x="18014" y="391"/>
                  </a:cubicBezTo>
                  <a:lnTo>
                    <a:pt x="0" y="19748"/>
                  </a:lnTo>
                  <a:lnTo>
                    <a:pt x="22908" y="26197"/>
                  </a:lnTo>
                  <a:lnTo>
                    <a:pt x="40422" y="7085"/>
                  </a:lnTo>
                  <a:cubicBezTo>
                    <a:pt x="40830" y="6639"/>
                    <a:pt x="40684" y="5924"/>
                    <a:pt x="40133" y="5675"/>
                  </a:cubicBezTo>
                  <a:cubicBezTo>
                    <a:pt x="29680" y="932"/>
                    <a:pt x="23766" y="1"/>
                    <a:pt x="20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3481715" y="2335632"/>
              <a:ext cx="1382728" cy="894332"/>
            </a:xfrm>
            <a:custGeom>
              <a:avLst/>
              <a:gdLst/>
              <a:ahLst/>
              <a:cxnLst/>
              <a:rect l="l" t="t" r="r" b="b"/>
              <a:pathLst>
                <a:path w="42105" h="27233" extrusionOk="0">
                  <a:moveTo>
                    <a:pt x="21616" y="985"/>
                  </a:moveTo>
                  <a:cubicBezTo>
                    <a:pt x="24553" y="985"/>
                    <a:pt x="30412" y="1877"/>
                    <a:pt x="40832" y="6604"/>
                  </a:cubicBezTo>
                  <a:cubicBezTo>
                    <a:pt x="40948" y="6653"/>
                    <a:pt x="41033" y="6761"/>
                    <a:pt x="41059" y="6889"/>
                  </a:cubicBezTo>
                  <a:cubicBezTo>
                    <a:pt x="41085" y="7017"/>
                    <a:pt x="41051" y="7146"/>
                    <a:pt x="40963" y="7241"/>
                  </a:cubicBezTo>
                  <a:lnTo>
                    <a:pt x="23652" y="26131"/>
                  </a:lnTo>
                  <a:lnTo>
                    <a:pt x="1802" y="19980"/>
                  </a:lnTo>
                  <a:lnTo>
                    <a:pt x="19199" y="1285"/>
                  </a:lnTo>
                  <a:cubicBezTo>
                    <a:pt x="19414" y="1207"/>
                    <a:pt x="20152" y="985"/>
                    <a:pt x="21616" y="985"/>
                  </a:cubicBezTo>
                  <a:close/>
                  <a:moveTo>
                    <a:pt x="21628" y="1"/>
                  </a:moveTo>
                  <a:cubicBezTo>
                    <a:pt x="19607" y="1"/>
                    <a:pt x="18773" y="401"/>
                    <a:pt x="18691" y="443"/>
                  </a:cubicBezTo>
                  <a:lnTo>
                    <a:pt x="18616" y="482"/>
                  </a:lnTo>
                  <a:lnTo>
                    <a:pt x="0" y="20484"/>
                  </a:lnTo>
                  <a:lnTo>
                    <a:pt x="23964" y="27233"/>
                  </a:lnTo>
                  <a:lnTo>
                    <a:pt x="41682" y="7899"/>
                  </a:lnTo>
                  <a:cubicBezTo>
                    <a:pt x="41983" y="7571"/>
                    <a:pt x="42105" y="7131"/>
                    <a:pt x="42014" y="6694"/>
                  </a:cubicBezTo>
                  <a:cubicBezTo>
                    <a:pt x="41925" y="6256"/>
                    <a:pt x="41640" y="5899"/>
                    <a:pt x="41234" y="5716"/>
                  </a:cubicBezTo>
                  <a:cubicBezTo>
                    <a:pt x="30757" y="963"/>
                    <a:pt x="24764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程式介面：檢視紀錄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5B6E451-B1B6-30F2-729D-A8E749F9FA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0427" y="1644417"/>
            <a:ext cx="9579395" cy="47731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3188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程式介面：合併紀錄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5B6E451-B1B6-30F2-729D-A8E749F9FA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00252" y="1625042"/>
            <a:ext cx="7679745" cy="53378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4828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程式介面：合併紀錄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5B6E451-B1B6-30F2-729D-A8E749F9FA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5021" y="2306972"/>
            <a:ext cx="9350208" cy="3400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7321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程式介面：合併紀錄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5B6E451-B1B6-30F2-729D-A8E749F9FA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9670" y="1879132"/>
            <a:ext cx="9552472" cy="44881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3705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程式介面：聯絡我們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5B6E451-B1B6-30F2-729D-A8E749F9FA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72110" y="1669407"/>
            <a:ext cx="8147591" cy="55174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0506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GCP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部屬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Google Shape;221;p27">
            <a:extLst>
              <a:ext uri="{FF2B5EF4-FFF2-40B4-BE49-F238E27FC236}">
                <a16:creationId xmlns:a16="http://schemas.microsoft.com/office/drawing/2014/main" id="{6AF72088-B5AE-C23F-3713-ABB5DD280E3B}"/>
              </a:ext>
            </a:extLst>
          </p:cNvPr>
          <p:cNvSpPr txBox="1"/>
          <p:nvPr/>
        </p:nvSpPr>
        <p:spPr>
          <a:xfrm>
            <a:off x="627742" y="1971577"/>
            <a:ext cx="9825513" cy="519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希望可以提供給同學使用</a:t>
            </a:r>
            <a:endParaRPr lang="en-US" altLang="zh-TW" sz="2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chivo"/>
              <a:sym typeface="Archivo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使用</a:t>
            </a:r>
            <a:r>
              <a:rPr lang="en-US" altLang="zh-TW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Google Cloud Platform</a:t>
            </a: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（</a:t>
            </a:r>
            <a:r>
              <a:rPr lang="en-US" altLang="zh-TW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GCP</a:t>
            </a: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）架設網站</a:t>
            </a:r>
            <a:endParaRPr lang="en-US" altLang="zh-TW" sz="2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chivo"/>
              <a:sym typeface="Archivo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連線到</a:t>
            </a:r>
            <a:r>
              <a:rPr lang="en-US" altLang="zh-TW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Google</a:t>
            </a: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的</a:t>
            </a:r>
            <a:r>
              <a:rPr lang="en-US" altLang="zh-TW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Cloud SQL</a:t>
            </a:r>
            <a:endParaRPr lang="zh-TW" altLang="en-US" sz="2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chivo"/>
              <a:sym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138154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GCP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部屬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Google Shape;221;p27">
            <a:extLst>
              <a:ext uri="{FF2B5EF4-FFF2-40B4-BE49-F238E27FC236}">
                <a16:creationId xmlns:a16="http://schemas.microsoft.com/office/drawing/2014/main" id="{6AF72088-B5AE-C23F-3713-ABB5DD280E3B}"/>
              </a:ext>
            </a:extLst>
          </p:cNvPr>
          <p:cNvSpPr txBox="1"/>
          <p:nvPr/>
        </p:nvSpPr>
        <p:spPr>
          <a:xfrm>
            <a:off x="627742" y="1971577"/>
            <a:ext cx="9825513" cy="519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  <a:hlinkClick r:id="rId3"/>
              </a:rPr>
              <a:t>https://audit-multiple-choice.de.r.appspot.com/login.php</a:t>
            </a:r>
            <a:endParaRPr lang="en-US" altLang="zh-TW" sz="2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chivo"/>
              <a:sym typeface="Archivo"/>
            </a:endParaRP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zh-TW" altLang="en-US" sz="2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chivo"/>
              <a:sym typeface="Archivo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ABD296F-0868-50E1-8C31-B98851798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992" y="3514528"/>
            <a:ext cx="2086266" cy="2105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3161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GCP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測試帳號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Google Shape;221;p27">
            <a:extLst>
              <a:ext uri="{FF2B5EF4-FFF2-40B4-BE49-F238E27FC236}">
                <a16:creationId xmlns:a16="http://schemas.microsoft.com/office/drawing/2014/main" id="{6AF72088-B5AE-C23F-3713-ABB5DD280E3B}"/>
              </a:ext>
            </a:extLst>
          </p:cNvPr>
          <p:cNvSpPr txBox="1"/>
          <p:nvPr/>
        </p:nvSpPr>
        <p:spPr>
          <a:xfrm>
            <a:off x="686465" y="1495800"/>
            <a:ext cx="9825513" cy="519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帳號：</a:t>
            </a:r>
            <a:endParaRPr lang="en-US" altLang="zh-TW" sz="2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chivo"/>
              <a:sym typeface="Archivo"/>
            </a:endParaRP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H00000000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H00000001</a:t>
            </a:r>
            <a:endParaRPr lang="zh-TW" altLang="en-US" sz="2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chivo"/>
              <a:sym typeface="Archivo"/>
            </a:endParaRPr>
          </a:p>
          <a:p>
            <a:pPr>
              <a:lnSpc>
                <a:spcPct val="200000"/>
              </a:lnSpc>
            </a:pPr>
            <a:r>
              <a:rPr lang="en-US" altLang="zh-TW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H00000002</a:t>
            </a:r>
            <a:endParaRPr lang="zh-TW" altLang="en-US" sz="2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chivo"/>
              <a:sym typeface="Archivo"/>
            </a:endParaRPr>
          </a:p>
          <a:p>
            <a:pPr>
              <a:lnSpc>
                <a:spcPct val="200000"/>
              </a:lnSpc>
            </a:pPr>
            <a:r>
              <a:rPr lang="en-US" altLang="zh-TW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H00000003</a:t>
            </a:r>
            <a:endParaRPr lang="zh-TW" altLang="en-US" sz="2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chivo"/>
              <a:sym typeface="Archivo"/>
            </a:endParaRPr>
          </a:p>
          <a:p>
            <a:pPr>
              <a:lnSpc>
                <a:spcPct val="200000"/>
              </a:lnSpc>
            </a:pPr>
            <a:r>
              <a:rPr lang="en-US" altLang="zh-TW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H00000004</a:t>
            </a:r>
          </a:p>
          <a:p>
            <a:pPr>
              <a:lnSpc>
                <a:spcPct val="200000"/>
              </a:lnSpc>
            </a:pP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密碼：</a:t>
            </a:r>
            <a:r>
              <a:rPr lang="en-US" altLang="zh-TW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12345</a:t>
            </a:r>
            <a:endParaRPr lang="zh-TW" altLang="en-US" sz="2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chivo"/>
              <a:sym typeface="Archivo"/>
            </a:endParaRP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zh-TW" altLang="en-US" sz="2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chivo"/>
              <a:sym typeface="Archivo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0020B7C-01AF-A797-63D6-F694816F9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906" y="2433234"/>
            <a:ext cx="3157774" cy="31866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101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計畫成果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Google Shape;221;p27">
            <a:extLst>
              <a:ext uri="{FF2B5EF4-FFF2-40B4-BE49-F238E27FC236}">
                <a16:creationId xmlns:a16="http://schemas.microsoft.com/office/drawing/2014/main" id="{6AF72088-B5AE-C23F-3713-ABB5DD280E3B}"/>
              </a:ext>
            </a:extLst>
          </p:cNvPr>
          <p:cNvSpPr txBox="1"/>
          <p:nvPr/>
        </p:nvSpPr>
        <p:spPr>
          <a:xfrm>
            <a:off x="627742" y="1971577"/>
            <a:ext cx="9825513" cy="519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6/10</a:t>
            </a: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完成並發布到群組</a:t>
            </a:r>
            <a:endParaRPr lang="en-US" altLang="zh-TW" sz="2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chivo"/>
              <a:sym typeface="Archivo"/>
            </a:endParaRP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總計</a:t>
            </a:r>
            <a:r>
              <a:rPr lang="en-US" altLang="zh-TW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65</a:t>
            </a: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人已讀</a:t>
            </a:r>
            <a:endParaRPr lang="en-US" altLang="zh-TW" sz="2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chivo"/>
              <a:sym typeface="Archivo"/>
            </a:endParaRP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43</a:t>
            </a: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位有效註冊會員</a:t>
            </a:r>
            <a:endParaRPr lang="en-US" altLang="zh-TW" sz="2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chivo"/>
              <a:sym typeface="Archivo"/>
            </a:endParaRP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21</a:t>
            </a: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分有效回饋問卷</a:t>
            </a:r>
            <a:endParaRPr lang="en-US" altLang="zh-TW" sz="2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chivo"/>
              <a:sym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2317523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計畫成果：使用狀況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 descr="表單回應圖表。題目：請問您是否有使用過該刷題工具。回應數：21 則回應。">
            <a:extLst>
              <a:ext uri="{FF2B5EF4-FFF2-40B4-BE49-F238E27FC236}">
                <a16:creationId xmlns:a16="http://schemas.microsoft.com/office/drawing/2014/main" id="{39C1887F-56D5-FC61-8A57-81321FB3BC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99" y="2116502"/>
            <a:ext cx="8726414" cy="3671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088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計畫緣起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F052639-531F-7FD9-B511-7951BC10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946" y="2903997"/>
            <a:ext cx="6555919" cy="1751680"/>
          </a:xfrm>
          <a:prstGeom prst="rect">
            <a:avLst/>
          </a:prstGeom>
        </p:spPr>
      </p:pic>
      <p:sp>
        <p:nvSpPr>
          <p:cNvPr id="10" name="Google Shape;221;p27">
            <a:extLst>
              <a:ext uri="{FF2B5EF4-FFF2-40B4-BE49-F238E27FC236}">
                <a16:creationId xmlns:a16="http://schemas.microsoft.com/office/drawing/2014/main" id="{6AF72088-B5AE-C23F-3713-ABB5DD280E3B}"/>
              </a:ext>
            </a:extLst>
          </p:cNvPr>
          <p:cNvSpPr txBox="1"/>
          <p:nvPr/>
        </p:nvSpPr>
        <p:spPr>
          <a:xfrm>
            <a:off x="627743" y="1971577"/>
            <a:ext cx="4823100" cy="54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系上有門必修涵蓋大量選擇題</a:t>
            </a:r>
            <a:endParaRPr sz="2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chivo"/>
              <a:sym typeface="Archivo"/>
            </a:endParaRPr>
          </a:p>
        </p:txBody>
      </p:sp>
      <p:sp>
        <p:nvSpPr>
          <p:cNvPr id="11" name="Google Shape;221;p27">
            <a:extLst>
              <a:ext uri="{FF2B5EF4-FFF2-40B4-BE49-F238E27FC236}">
                <a16:creationId xmlns:a16="http://schemas.microsoft.com/office/drawing/2014/main" id="{C063A896-D7FA-AB75-18B6-24AED7ACD483}"/>
              </a:ext>
            </a:extLst>
          </p:cNvPr>
          <p:cNvSpPr txBox="1"/>
          <p:nvPr/>
        </p:nvSpPr>
        <p:spPr>
          <a:xfrm>
            <a:off x="627743" y="4887959"/>
            <a:ext cx="4823100" cy="54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chivo"/>
              <a:sym typeface="Archivo"/>
            </a:endParaRPr>
          </a:p>
        </p:txBody>
      </p:sp>
      <p:sp>
        <p:nvSpPr>
          <p:cNvPr id="12" name="Google Shape;221;p27">
            <a:extLst>
              <a:ext uri="{FF2B5EF4-FFF2-40B4-BE49-F238E27FC236}">
                <a16:creationId xmlns:a16="http://schemas.microsoft.com/office/drawing/2014/main" id="{1BB5A14E-3D03-A271-0F59-4484DCC2F320}"/>
              </a:ext>
            </a:extLst>
          </p:cNvPr>
          <p:cNvSpPr txBox="1"/>
          <p:nvPr/>
        </p:nvSpPr>
        <p:spPr>
          <a:xfrm>
            <a:off x="627743" y="5045074"/>
            <a:ext cx="4823100" cy="54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如何有效率的背下大量題目？</a:t>
            </a:r>
            <a:endParaRPr sz="2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chivo"/>
              <a:sym typeface="Archiv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計畫成果：使用滿意度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表單回應圖表。題目：整體而言，您覺得這份工具對你的學習...。回應數：16 則回應。">
            <a:extLst>
              <a:ext uri="{FF2B5EF4-FFF2-40B4-BE49-F238E27FC236}">
                <a16:creationId xmlns:a16="http://schemas.microsoft.com/office/drawing/2014/main" id="{502051F8-AFFA-69C9-D90E-868BD3B20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73" y="1875813"/>
            <a:ext cx="9370503" cy="445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332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計畫成果：使用滿意度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59E7FCA-8DE4-9D1F-ADAC-106BECF26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87" y="1567318"/>
            <a:ext cx="8783276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63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計畫成果：最喜歡的功能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59E7FCA-8DE4-9D1F-ADAC-106BECF265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4509" y="2003569"/>
            <a:ext cx="9342794" cy="443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04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計畫成果：希望新增的功能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 descr="表單回應圖表。題目：我們想了幾個可能新增的功能，請問新增哪些功能可能會提升您使用的意願。回應數：16 則回應。">
            <a:extLst>
              <a:ext uri="{FF2B5EF4-FFF2-40B4-BE49-F238E27FC236}">
                <a16:creationId xmlns:a16="http://schemas.microsoft.com/office/drawing/2014/main" id="{C7B2A474-83C0-45DB-971A-13B3114AD5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25" y="1730360"/>
            <a:ext cx="9221800" cy="4636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2878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Google Shape;221;p27">
            <a:extLst>
              <a:ext uri="{FF2B5EF4-FFF2-40B4-BE49-F238E27FC236}">
                <a16:creationId xmlns:a16="http://schemas.microsoft.com/office/drawing/2014/main" id="{6AF72088-B5AE-C23F-3713-ABB5DD280E3B}"/>
              </a:ext>
            </a:extLst>
          </p:cNvPr>
          <p:cNvSpPr txBox="1"/>
          <p:nvPr/>
        </p:nvSpPr>
        <p:spPr>
          <a:xfrm>
            <a:off x="627742" y="1971577"/>
            <a:ext cx="9825513" cy="519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改善程式穩定度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新增編輯紀錄表名稱、刪除紀錄的功能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鍵盤快捷鍵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統計作答情形功能（例如：哪題錯最多）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題目</a:t>
            </a:r>
            <a:r>
              <a:rPr lang="zh-TW" altLang="en-US" sz="240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筆記功能</a:t>
            </a:r>
            <a:endParaRPr lang="zh-TW" altLang="en-US" sz="2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chivo"/>
              <a:sym typeface="Archivo"/>
            </a:endParaRP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TW" altLang="en-US" sz="2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chivo"/>
              <a:sym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167503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計畫緣起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Google Shape;221;p27">
            <a:extLst>
              <a:ext uri="{FF2B5EF4-FFF2-40B4-BE49-F238E27FC236}">
                <a16:creationId xmlns:a16="http://schemas.microsoft.com/office/drawing/2014/main" id="{6AF72088-B5AE-C23F-3713-ABB5DD280E3B}"/>
              </a:ext>
            </a:extLst>
          </p:cNvPr>
          <p:cNvSpPr txBox="1"/>
          <p:nvPr/>
        </p:nvSpPr>
        <p:spPr>
          <a:xfrm>
            <a:off x="627742" y="1971577"/>
            <a:ext cx="7809675" cy="239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有沒有辦法有效率地將英文題目翻譯？</a:t>
            </a:r>
            <a:endParaRPr lang="en-US" altLang="zh-TW" sz="2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chivo"/>
              <a:sym typeface="Archivo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如何篩選出錯誤的題目加速複習速度？</a:t>
            </a:r>
            <a:endParaRPr lang="en-US" altLang="zh-TW" sz="2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chivo"/>
              <a:sym typeface="Archivo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如何避免背誦選項順序的問題？</a:t>
            </a:r>
            <a:endParaRPr sz="2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chivo"/>
              <a:sym typeface="Archivo"/>
            </a:endParaRPr>
          </a:p>
        </p:txBody>
      </p:sp>
      <p:sp>
        <p:nvSpPr>
          <p:cNvPr id="11" name="Google Shape;221;p27">
            <a:extLst>
              <a:ext uri="{FF2B5EF4-FFF2-40B4-BE49-F238E27FC236}">
                <a16:creationId xmlns:a16="http://schemas.microsoft.com/office/drawing/2014/main" id="{C063A896-D7FA-AB75-18B6-24AED7ACD483}"/>
              </a:ext>
            </a:extLst>
          </p:cNvPr>
          <p:cNvSpPr txBox="1"/>
          <p:nvPr/>
        </p:nvSpPr>
        <p:spPr>
          <a:xfrm>
            <a:off x="627743" y="4887959"/>
            <a:ext cx="4823100" cy="54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chivo"/>
              <a:sym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69764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1858684" y="3374837"/>
            <a:ext cx="6974444" cy="81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怎樣才算是好的刷題器？</a:t>
            </a:r>
            <a:endParaRPr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Google Shape;221;p27">
            <a:extLst>
              <a:ext uri="{FF2B5EF4-FFF2-40B4-BE49-F238E27FC236}">
                <a16:creationId xmlns:a16="http://schemas.microsoft.com/office/drawing/2014/main" id="{C063A896-D7FA-AB75-18B6-24AED7ACD483}"/>
              </a:ext>
            </a:extLst>
          </p:cNvPr>
          <p:cNvSpPr txBox="1"/>
          <p:nvPr/>
        </p:nvSpPr>
        <p:spPr>
          <a:xfrm>
            <a:off x="627743" y="4887959"/>
            <a:ext cx="4823100" cy="54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chivo"/>
              <a:sym typeface="Archivo"/>
            </a:endParaRPr>
          </a:p>
        </p:txBody>
      </p:sp>
      <p:sp>
        <p:nvSpPr>
          <p:cNvPr id="2" name="Google Shape;221;p27">
            <a:extLst>
              <a:ext uri="{FF2B5EF4-FFF2-40B4-BE49-F238E27FC236}">
                <a16:creationId xmlns:a16="http://schemas.microsoft.com/office/drawing/2014/main" id="{836B9B41-61F4-78FC-C318-2CBF4AB55E03}"/>
              </a:ext>
            </a:extLst>
          </p:cNvPr>
          <p:cNvSpPr txBox="1"/>
          <p:nvPr/>
        </p:nvSpPr>
        <p:spPr>
          <a:xfrm>
            <a:off x="4603368" y="1489076"/>
            <a:ext cx="1485076" cy="82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批改題目</a:t>
            </a:r>
            <a:endParaRPr lang="en-US" altLang="zh-TW" sz="2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chivo"/>
              <a:sym typeface="Archivo"/>
            </a:endParaRPr>
          </a:p>
        </p:txBody>
      </p:sp>
      <p:sp>
        <p:nvSpPr>
          <p:cNvPr id="3" name="Google Shape;221;p27">
            <a:extLst>
              <a:ext uri="{FF2B5EF4-FFF2-40B4-BE49-F238E27FC236}">
                <a16:creationId xmlns:a16="http://schemas.microsoft.com/office/drawing/2014/main" id="{C849F41F-D637-1AF9-1EB3-AAFA97F2B253}"/>
              </a:ext>
            </a:extLst>
          </p:cNvPr>
          <p:cNvSpPr txBox="1"/>
          <p:nvPr/>
        </p:nvSpPr>
        <p:spPr>
          <a:xfrm>
            <a:off x="7096893" y="5038050"/>
            <a:ext cx="3290119" cy="82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英文好難，需要翻譯</a:t>
            </a:r>
            <a:endParaRPr lang="en-US" altLang="zh-TW" sz="2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chivo"/>
              <a:sym typeface="Archivo"/>
            </a:endParaRPr>
          </a:p>
        </p:txBody>
      </p:sp>
      <p:sp>
        <p:nvSpPr>
          <p:cNvPr id="4" name="Google Shape;221;p27">
            <a:extLst>
              <a:ext uri="{FF2B5EF4-FFF2-40B4-BE49-F238E27FC236}">
                <a16:creationId xmlns:a16="http://schemas.microsoft.com/office/drawing/2014/main" id="{34175DC2-DC4D-B803-01EA-AA1F92317B5B}"/>
              </a:ext>
            </a:extLst>
          </p:cNvPr>
          <p:cNvSpPr txBox="1"/>
          <p:nvPr/>
        </p:nvSpPr>
        <p:spPr>
          <a:xfrm>
            <a:off x="4180511" y="5715000"/>
            <a:ext cx="3290119" cy="82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儲存錯誤的題目</a:t>
            </a:r>
            <a:endParaRPr lang="en-US" altLang="zh-TW" sz="2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chivo"/>
              <a:sym typeface="Archivo"/>
            </a:endParaRPr>
          </a:p>
        </p:txBody>
      </p:sp>
      <p:sp>
        <p:nvSpPr>
          <p:cNvPr id="5" name="Google Shape;221;p27">
            <a:extLst>
              <a:ext uri="{FF2B5EF4-FFF2-40B4-BE49-F238E27FC236}">
                <a16:creationId xmlns:a16="http://schemas.microsoft.com/office/drawing/2014/main" id="{22B36EEA-BF60-5142-0E01-5FB176C7B914}"/>
              </a:ext>
            </a:extLst>
          </p:cNvPr>
          <p:cNvSpPr txBox="1"/>
          <p:nvPr/>
        </p:nvSpPr>
        <p:spPr>
          <a:xfrm>
            <a:off x="1108432" y="956347"/>
            <a:ext cx="3290119" cy="82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複習功能</a:t>
            </a:r>
            <a:endParaRPr lang="en-US" altLang="zh-TW" sz="2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chivo"/>
              <a:sym typeface="Archivo"/>
            </a:endParaRPr>
          </a:p>
        </p:txBody>
      </p:sp>
      <p:sp>
        <p:nvSpPr>
          <p:cNvPr id="6" name="Google Shape;221;p27">
            <a:extLst>
              <a:ext uri="{FF2B5EF4-FFF2-40B4-BE49-F238E27FC236}">
                <a16:creationId xmlns:a16="http://schemas.microsoft.com/office/drawing/2014/main" id="{E3D454FB-BDA6-F72C-9DEF-26B1FBC725BA}"/>
              </a:ext>
            </a:extLst>
          </p:cNvPr>
          <p:cNvSpPr txBox="1"/>
          <p:nvPr/>
        </p:nvSpPr>
        <p:spPr>
          <a:xfrm>
            <a:off x="1108433" y="4745949"/>
            <a:ext cx="3290119" cy="82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針對錯題加強</a:t>
            </a:r>
            <a:endParaRPr lang="en-US" altLang="zh-TW" sz="2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chivo"/>
              <a:sym typeface="Archivo"/>
            </a:endParaRPr>
          </a:p>
        </p:txBody>
      </p:sp>
      <p:sp>
        <p:nvSpPr>
          <p:cNvPr id="7" name="Google Shape;221;p27">
            <a:extLst>
              <a:ext uri="{FF2B5EF4-FFF2-40B4-BE49-F238E27FC236}">
                <a16:creationId xmlns:a16="http://schemas.microsoft.com/office/drawing/2014/main" id="{387A2075-29B4-6BAA-A54A-A6622FFE3E7D}"/>
              </a:ext>
            </a:extLst>
          </p:cNvPr>
          <p:cNvSpPr txBox="1"/>
          <p:nvPr/>
        </p:nvSpPr>
        <p:spPr>
          <a:xfrm>
            <a:off x="6589519" y="2316117"/>
            <a:ext cx="3290119" cy="82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躺著刷坐著刷，哪都能刷</a:t>
            </a:r>
            <a:endParaRPr lang="en-US" altLang="zh-TW" sz="2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chivo"/>
              <a:sym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118543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計畫目標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Google Shape;221;p27">
            <a:extLst>
              <a:ext uri="{FF2B5EF4-FFF2-40B4-BE49-F238E27FC236}">
                <a16:creationId xmlns:a16="http://schemas.microsoft.com/office/drawing/2014/main" id="{6AF72088-B5AE-C23F-3713-ABB5DD280E3B}"/>
              </a:ext>
            </a:extLst>
          </p:cNvPr>
          <p:cNvSpPr txBox="1"/>
          <p:nvPr/>
        </p:nvSpPr>
        <p:spPr>
          <a:xfrm>
            <a:off x="627742" y="1971577"/>
            <a:ext cx="9825513" cy="519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為了避免智慧財產權的問題，需要有登入功能，且限定成大學生使用</a:t>
            </a: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題目翻譯的功能</a:t>
            </a: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打散題目與選項的順序</a:t>
            </a: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匯出錯誤的題目</a:t>
            </a:r>
          </a:p>
        </p:txBody>
      </p:sp>
    </p:spTree>
    <p:extLst>
      <p:ext uri="{BB962C8B-B14F-4D97-AF65-F5344CB8AC3E}">
        <p14:creationId xmlns:p14="http://schemas.microsoft.com/office/powerpoint/2010/main" val="54657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計畫目標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Google Shape;221;p27">
            <a:extLst>
              <a:ext uri="{FF2B5EF4-FFF2-40B4-BE49-F238E27FC236}">
                <a16:creationId xmlns:a16="http://schemas.microsoft.com/office/drawing/2014/main" id="{6AF72088-B5AE-C23F-3713-ABB5DD280E3B}"/>
              </a:ext>
            </a:extLst>
          </p:cNvPr>
          <p:cNvSpPr txBox="1"/>
          <p:nvPr/>
        </p:nvSpPr>
        <p:spPr>
          <a:xfrm>
            <a:off x="627742" y="1971577"/>
            <a:ext cx="9825513" cy="519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將多個錯誤的題目合併在一起練習</a:t>
            </a: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需要替手機、平板設計</a:t>
            </a:r>
            <a:r>
              <a:rPr lang="en-US" altLang="zh-TW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UI</a:t>
            </a: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r>
              <a:rPr lang="zh-TW" altLang="en-US" sz="2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chivo"/>
                <a:sym typeface="Archivo"/>
              </a:rPr>
              <a:t>若時間允許，希望將系統開放給同學們使用</a:t>
            </a:r>
          </a:p>
        </p:txBody>
      </p:sp>
    </p:spTree>
    <p:extLst>
      <p:ext uri="{BB962C8B-B14F-4D97-AF65-F5344CB8AC3E}">
        <p14:creationId xmlns:p14="http://schemas.microsoft.com/office/powerpoint/2010/main" val="11799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C20AEDD-AC2A-99CD-B85D-D05218EFE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26" y="1986338"/>
            <a:ext cx="10178560" cy="44698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946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512075" y="685800"/>
            <a:ext cx="9656100" cy="8100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程式介面：註冊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5B6E451-B1B6-30F2-729D-A8E749F9FA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9889" y="1860314"/>
            <a:ext cx="9260472" cy="44999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7356143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organize a text? by Slidesgo">
  <a:themeElements>
    <a:clrScheme name="Simple Light">
      <a:dk1>
        <a:srgbClr val="424963"/>
      </a:dk1>
      <a:lt1>
        <a:srgbClr val="FCF8EB"/>
      </a:lt1>
      <a:dk2>
        <a:srgbClr val="8FA9C0"/>
      </a:dk2>
      <a:lt2>
        <a:srgbClr val="AFC59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49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430</Words>
  <Application>Microsoft Macintosh PowerPoint</Application>
  <PresentationFormat>自訂</PresentationFormat>
  <Paragraphs>92</Paragraphs>
  <Slides>34</Slides>
  <Notes>34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0" baseType="lpstr">
      <vt:lpstr>Calibri</vt:lpstr>
      <vt:lpstr>Quicksand</vt:lpstr>
      <vt:lpstr>Archivo</vt:lpstr>
      <vt:lpstr>微軟正黑體</vt:lpstr>
      <vt:lpstr>Arial</vt:lpstr>
      <vt:lpstr>How to organize a text? by Slidesgo</vt:lpstr>
      <vt:lpstr>審計選擇題系統</vt:lpstr>
      <vt:lpstr>目次</vt:lpstr>
      <vt:lpstr>計畫緣起</vt:lpstr>
      <vt:lpstr>計畫緣起</vt:lpstr>
      <vt:lpstr>怎樣才算是好的刷題器？</vt:lpstr>
      <vt:lpstr>計畫目標</vt:lpstr>
      <vt:lpstr>計畫目標</vt:lpstr>
      <vt:lpstr>程式架構</vt:lpstr>
      <vt:lpstr>程式介面：註冊</vt:lpstr>
      <vt:lpstr>程式介面：驗證</vt:lpstr>
      <vt:lpstr>程式介面：登入</vt:lpstr>
      <vt:lpstr>程式介面：忘記密碼</vt:lpstr>
      <vt:lpstr>程式介面：歡迎介面</vt:lpstr>
      <vt:lpstr>程式介面：新增練習</vt:lpstr>
      <vt:lpstr>程式介面：新增練習</vt:lpstr>
      <vt:lpstr>程式介面：新增練習</vt:lpstr>
      <vt:lpstr>程式介面：做題介面</vt:lpstr>
      <vt:lpstr>程式介面：做題介面</vt:lpstr>
      <vt:lpstr>程式介面：檢視紀錄</vt:lpstr>
      <vt:lpstr>程式介面：檢視紀錄</vt:lpstr>
      <vt:lpstr>程式介面：合併紀錄</vt:lpstr>
      <vt:lpstr>程式介面：合併紀錄</vt:lpstr>
      <vt:lpstr>程式介面：合併紀錄</vt:lpstr>
      <vt:lpstr>程式介面：聯絡我們</vt:lpstr>
      <vt:lpstr>GCP部屬</vt:lpstr>
      <vt:lpstr>GCP部屬</vt:lpstr>
      <vt:lpstr>GCP測試帳號</vt:lpstr>
      <vt:lpstr>計畫成果</vt:lpstr>
      <vt:lpstr>計畫成果：使用狀況</vt:lpstr>
      <vt:lpstr>計畫成果：使用滿意度</vt:lpstr>
      <vt:lpstr>計畫成果：使用滿意度</vt:lpstr>
      <vt:lpstr>計畫成果：最喜歡的功能</vt:lpstr>
      <vt:lpstr>計畫成果：希望新增的功能</vt:lpstr>
      <vt:lpstr>未來展望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審計選擇題系統</dc:title>
  <cp:lastModifiedBy>庭維 郭</cp:lastModifiedBy>
  <cp:revision>4</cp:revision>
  <dcterms:modified xsi:type="dcterms:W3CDTF">2023-06-15T06:41:24Z</dcterms:modified>
</cp:coreProperties>
</file>