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C5CD4-9E86-42EC-9011-D3C27771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8662D-2F3E-47A7-A03B-6BA8926C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0063D-A25A-43AC-96D5-8E2913D5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D482A-96A9-4E81-A684-AB09F98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016C9-D424-4A44-ABDF-240324C6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D3D9-4702-4246-B248-47B32CE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87EF2-90BC-4A02-9703-565E0295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E7466-4DC0-4594-9A8A-98A346B7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F1DBC-C7AA-47F1-8540-3B1B1E08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9FAC-4FCB-4A3A-A42C-8B5513EE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8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A12FB-522E-4F3D-9BCF-F23810C43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74D15A-BD99-4AAB-A3A5-98AC6159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3B81E-E713-43C2-A900-658879E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CF8D7-9031-461E-9946-B4CD409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634FE-951A-4C2A-B8C9-131BB646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9602-94D5-4952-BA87-B3D38FD3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5B2A9-A591-4018-8F10-AAE0658D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30D7D-E10B-4931-AC75-9152F68A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80EC7-4B40-4FBA-A9FD-3B851C42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85EC1-A4F4-44F7-9391-3AB43AF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7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362C-375F-4E24-A808-891557B3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CBA00-3EDB-452B-87DA-8BF3B548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1D3A-5276-4715-BBF0-6D235F71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B1EA8-D25F-442A-8983-88927A5F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15CE-D090-4128-937A-DCFBA6F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302D-131E-44A7-9324-48CEAE4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DC3F3-C862-4E1C-87A4-C804FE2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0D7C4-F6C1-4514-A658-6B527E3B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D527F-6B0F-4648-AAD1-3F0CFA4D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B3526-7922-4BAC-A313-25A8DCFC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E0CC5-97A5-4C08-8FDD-02F47C55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1957-3881-4509-8EC3-13D9FAA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7B382-1A40-49E4-BE29-52252332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CD1F1-12D2-4261-8734-DE6BEC6E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35FB5B-46DF-4721-B09D-3C153CD8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6F740-BA2C-4C35-9151-62FE41F9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F12C1-4077-4167-B13C-8F2FD437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7B436-20CB-4865-A65F-9DB86F33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02B99D-D538-45E4-91EB-91C706C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2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E78B4-409F-48AD-9103-743F1A74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F5D38-3DE2-4246-ACF6-591DF70B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0BE005-99C1-48B1-8A4E-F8A9EABD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1F926-0C59-4708-BE5F-CB419F1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CAB17D-1776-49E0-8053-D24A49B8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F4F6E5-07A5-4962-A866-71A59281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4F141-AD43-4652-8CD5-C6D18104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0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4BAB4-B7B7-446C-B650-2E33008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A5C1-1115-4036-AF4B-96F1C8B4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B2D0-9CCA-4C3C-BEB6-27ADF9B2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5CCAA-B0D9-4A53-AF73-6873B14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75EDA-347F-49FE-87EE-76088340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1B983-6FBB-4F5E-98E9-D8EB18A6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8C9C9-B456-4D40-B86B-7A49A0C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7466C8-48C4-4109-BB3B-A1BEF413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934E0-D8F3-4815-8ABA-78F07322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57243-A83C-4932-803D-049ADC6B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51BAE-A713-4F55-AB90-E3877035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D4FA2-D1C0-4003-91E9-7221C1C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A88C2D-EC53-47D3-A9E7-53DFB63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3F940-F712-43FB-84CA-2CA2CDE5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71125-5820-4966-879A-25BFDE8B3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1899-110F-40AF-A4D7-25AA77F40B3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FF015-B462-440D-997B-DAFA3812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E6AB1-D2F5-4BEE-B31A-BC4EB7ABB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2A4E-EFC3-4789-A253-76BB74557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098572-8450-49E0-BF8B-E2F9A639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70891" cy="6857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D739FA-6AC8-4317-9C5A-8D51C138A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99" y="1"/>
            <a:ext cx="613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Tingliang Zhang</dc:creator>
  <cp:lastModifiedBy>Tingliang Zhang</cp:lastModifiedBy>
  <cp:revision>2</cp:revision>
  <dcterms:created xsi:type="dcterms:W3CDTF">2021-10-22T14:49:35Z</dcterms:created>
  <dcterms:modified xsi:type="dcterms:W3CDTF">2021-10-22T14:51:37Z</dcterms:modified>
</cp:coreProperties>
</file>