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C7D40-C4AE-744F-99F0-DED7DDAEBAE8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F218-6B54-AB47-BD10-321AA4429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9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13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6E77F-9571-0C49-BC07-E926961D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A2F13-AD6E-A14C-936A-AB2E758D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4F6C3-6393-BF4A-8A1D-C73674FB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A2FCF-5930-A24D-B111-26C97201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C1EA6-BCF1-9F4E-969D-D30D91B6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58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531CA-8260-4649-BD06-917CE82DF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07BA1-B8E1-104B-BAFE-CD54D153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87626-9DC0-6248-8BD7-655D2510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8D469-3F0A-D244-92CE-F5C4C9C1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E8839-469F-B040-895A-FF9FD2AC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7AF84-53D8-EE47-B527-6925E1C7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A7B14-7E41-324D-A0E5-3CC908E8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BAC10-E0D7-7A41-96B1-8C87FA6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ACA37-EC45-2047-BD4E-D2974E01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CE132-4D51-DA44-AE1D-501CE32E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6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F673F-2E4D-E34A-846C-FB7FB976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C08B0-ED31-3045-915A-CE3BB08D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75758-2BE8-C743-8C8C-67F03F93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BDF1B-D635-9441-9EEA-0429172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84914-D702-7041-A9AC-0B7EB3F8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87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2E5AF-52D1-B94D-9B14-A398CB0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64070-C732-5240-91B7-671CA8541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541EF-C6B1-314B-B2A5-50F63F0B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77D01-D81A-D941-9794-6A8FD0B6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7CB39-150B-D745-B821-3D840AC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B386C-7E7A-8541-BF37-E66F705E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2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87AD3-D1E2-5547-B501-FACE6C2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ACF6B-4134-AD4D-8160-41D6386CF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7D4FD-1BB7-A14C-A16E-80F0833D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06F4C-143A-8F4E-93CF-586F8F70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9C81EA-F03F-2C42-A15E-05B1BD293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D6B42-A418-6A4A-B7AA-19367445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DDE36F-C716-D640-9E0A-6AD7515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B8F576-70FA-1D4C-B8D3-0BA3596E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E385C-A008-A244-953A-9276F9C1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B6289-677C-5142-9832-9B040CD2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96E32-4FCD-B240-89A7-6A21E7DA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E62B2-87A7-5442-9BD8-90FE2520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C2DAF-66D8-E244-9FF9-93575A4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11CBE8-BF51-934A-BF1E-08809B5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59F58-29B7-7B4A-A9AB-F49B695E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73A0D-1856-EC44-83CD-5397C9EA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E67EC-797C-534A-8554-4AED3394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F2694-8EF0-2640-9033-C8ADFA57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B524F-5F44-A94E-A284-CDECB7FA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8BFD0-3743-8844-884E-7C5BFB92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31F7C-FC9A-774F-A7B8-3E675069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0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7E33-1E31-F84D-9A81-29C4CDE3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86D56-E32B-0A4B-99C4-07751E5C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E34F-10FA-AA46-8CA8-5BAB7073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958BE-E6DD-014C-9065-35A37CC4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D3ED6-9739-504B-A635-1FDBA80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9B191-5C13-9F46-8D08-2205257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3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CFC3A-7258-3345-BF10-6CABC631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149A-D69B-8E44-940A-7F3F01DB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3BA3B-FCF4-5B4B-9BE1-293E6DEB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F5FD-11FD-2A41-AD25-99BCCB4504C6}" type="datetimeFigureOut">
              <a:rPr kumimoji="1" lang="zh-CN" altLang="en-US" smtClean="0"/>
              <a:t>2021-05-31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157E1-640F-0643-BA8D-14E5D51C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37256-17E3-7C4B-ABB6-38A037D9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5CD0-1623-8241-BE8E-2AD5BBCF6E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ACD2BC-A988-2E4D-A5D7-0424B8FDA4A5}"/>
              </a:ext>
            </a:extLst>
          </p:cNvPr>
          <p:cNvSpPr txBox="1"/>
          <p:nvPr/>
        </p:nvSpPr>
        <p:spPr>
          <a:xfrm>
            <a:off x="722671" y="516194"/>
            <a:ext cx="684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FEEB5-1673-7946-AA1A-D1958C851409}"/>
              </a:ext>
            </a:extLst>
          </p:cNvPr>
          <p:cNvSpPr txBox="1"/>
          <p:nvPr/>
        </p:nvSpPr>
        <p:spPr>
          <a:xfrm>
            <a:off x="722671" y="2991796"/>
            <a:ext cx="509351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WS2812B+Arduino+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红外传感器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D738C1-90A6-1C48-AA17-5A6D59435E96}"/>
              </a:ext>
            </a:extLst>
          </p:cNvPr>
          <p:cNvSpPr txBox="1"/>
          <p:nvPr/>
        </p:nvSpPr>
        <p:spPr>
          <a:xfrm>
            <a:off x="722671" y="4250440"/>
            <a:ext cx="509351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后台数据库对接灯效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https://howtomechatronics.com/wp-content/uploads/2018/01/How-to-Connect-WS2812B-LEDs-and-Arduino-Circuit-Schematic.png">
            <a:extLst>
              <a:ext uri="{FF2B5EF4-FFF2-40B4-BE49-F238E27FC236}">
                <a16:creationId xmlns:a16="http://schemas.microsoft.com/office/drawing/2014/main" id="{4D3E3C9D-8041-43AF-A5FE-A7100C2E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5058"/>
            <a:ext cx="5715001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Muen Zhao</dc:creator>
  <cp:lastModifiedBy>张 庭梁</cp:lastModifiedBy>
  <cp:revision>18</cp:revision>
  <dcterms:created xsi:type="dcterms:W3CDTF">2021-05-30T12:52:48Z</dcterms:created>
  <dcterms:modified xsi:type="dcterms:W3CDTF">2021-05-31T05:10:12Z</dcterms:modified>
</cp:coreProperties>
</file>