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BE321-2E6A-4727-BAE0-E325086A80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229CA0-BA9F-4CA2-9AF9-ACD24E337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42ED48-0841-4244-92F6-33C43CC0300B}"/>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5" name="页脚占位符 4">
            <a:extLst>
              <a:ext uri="{FF2B5EF4-FFF2-40B4-BE49-F238E27FC236}">
                <a16:creationId xmlns:a16="http://schemas.microsoft.com/office/drawing/2014/main" id="{E8822BD6-7B28-4900-85B1-9BABAD850E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73819-9026-4504-8763-18C8185601C6}"/>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144716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87884-6064-4F6D-8C08-729D4063E9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5FF9784-C06B-49A4-A262-7DA5D42E5F9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F494CD-5CD0-46F6-BB73-E4AC97BE729F}"/>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5" name="页脚占位符 4">
            <a:extLst>
              <a:ext uri="{FF2B5EF4-FFF2-40B4-BE49-F238E27FC236}">
                <a16:creationId xmlns:a16="http://schemas.microsoft.com/office/drawing/2014/main" id="{1ED072EA-CB87-463E-BDE7-190C2BAAC9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9CB79E-3D69-413E-AB65-B043894B1532}"/>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211404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C58B7B-7673-4543-AB4C-135A2C0EC0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DAE689-D149-4FA9-8B04-BAE7A8E6724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538D3F-CCD7-4BE3-A34F-4F7F3AA020FB}"/>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5" name="页脚占位符 4">
            <a:extLst>
              <a:ext uri="{FF2B5EF4-FFF2-40B4-BE49-F238E27FC236}">
                <a16:creationId xmlns:a16="http://schemas.microsoft.com/office/drawing/2014/main" id="{6FC8DE02-CB76-4434-995D-A4876F845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12EF87-1810-4F59-963B-AFF3DB5306E4}"/>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199272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F800B-94DF-44ED-93A4-5AA1F2AFEE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0EACC3-E526-420B-AB4A-0EA5B92AA3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6C9B40-80D5-4CC4-A4D5-47A79C70103D}"/>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5" name="页脚占位符 4">
            <a:extLst>
              <a:ext uri="{FF2B5EF4-FFF2-40B4-BE49-F238E27FC236}">
                <a16:creationId xmlns:a16="http://schemas.microsoft.com/office/drawing/2014/main" id="{CCBC3FEF-1507-47AF-8FDF-3CB758EFBC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333008-023D-4C1B-A186-110A0F84F047}"/>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109318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730B4-A040-41F6-B9E1-EE7C0D0A06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FE4B52-CD92-4030-8BC2-A010CBDFBC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8E1CF3-E8B7-4592-8262-0051CB45DC22}"/>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5" name="页脚占位符 4">
            <a:extLst>
              <a:ext uri="{FF2B5EF4-FFF2-40B4-BE49-F238E27FC236}">
                <a16:creationId xmlns:a16="http://schemas.microsoft.com/office/drawing/2014/main" id="{15E3EAE6-242D-4514-BD1B-D88D52F33E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D0A302-61D8-40B2-88D5-14C03F01F2B2}"/>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155830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58C57-C934-47F4-B159-143416CAFC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1476B4-D12A-4D94-BE5E-AF8EAC92FB0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745A30E-EE4B-4A4C-87D4-372A4FA8EA4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E10F55C-B9B1-491C-BEBD-35C10C78869E}"/>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6" name="页脚占位符 5">
            <a:extLst>
              <a:ext uri="{FF2B5EF4-FFF2-40B4-BE49-F238E27FC236}">
                <a16:creationId xmlns:a16="http://schemas.microsoft.com/office/drawing/2014/main" id="{183B9ADB-A20A-43CF-8121-EDFB32579B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45A59E-9E16-4C4F-AC79-5DFEF2036423}"/>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269233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BA6E3-7ED4-47EA-9EEE-00825BB972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34C3403-9D55-479F-A285-7E9CDD5C7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7B6D9F1-BAC3-42D6-B105-227E3D592C5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F0F64CE-82ED-44F5-8FD5-664A47174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5E1358C-CCE3-4A0A-8786-59B1E356436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448F47C-39A5-4BE1-9C95-D6C8BDB43E7E}"/>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8" name="页脚占位符 7">
            <a:extLst>
              <a:ext uri="{FF2B5EF4-FFF2-40B4-BE49-F238E27FC236}">
                <a16:creationId xmlns:a16="http://schemas.microsoft.com/office/drawing/2014/main" id="{ED6EB503-5497-467A-A548-D4A114C3F0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7823277-6707-48BD-B926-56446F526101}"/>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181140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82F3C-395F-4B72-9397-FB6A06460A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8FE212-39F0-4BEB-A4C1-93B9509FEF3F}"/>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4" name="页脚占位符 3">
            <a:extLst>
              <a:ext uri="{FF2B5EF4-FFF2-40B4-BE49-F238E27FC236}">
                <a16:creationId xmlns:a16="http://schemas.microsoft.com/office/drawing/2014/main" id="{0D0AAF35-1EDB-4985-BBE6-1C122A15CB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F4453B4-483E-4A35-9128-A9D34A232850}"/>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380670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1BB616-DC4E-4D07-9E76-675E6FE0A07A}"/>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3" name="页脚占位符 2">
            <a:extLst>
              <a:ext uri="{FF2B5EF4-FFF2-40B4-BE49-F238E27FC236}">
                <a16:creationId xmlns:a16="http://schemas.microsoft.com/office/drawing/2014/main" id="{635B1020-E23D-4478-AA1B-699CCEC48F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73BB8E-32D6-4AA0-B8A5-EE1BDD125485}"/>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354196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3B6D5-EF19-4BDD-80C5-01CD94E0C7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31BD5D2-0C69-4175-BC7C-F0628CB9E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96E9B0B-83E5-4FCD-90B0-476D6DA78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0289DE-2BC6-4656-ADA4-40A7D4E5F223}"/>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6" name="页脚占位符 5">
            <a:extLst>
              <a:ext uri="{FF2B5EF4-FFF2-40B4-BE49-F238E27FC236}">
                <a16:creationId xmlns:a16="http://schemas.microsoft.com/office/drawing/2014/main" id="{01B8F4BE-5F13-4B75-BB7E-607378D31F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44AEB4-6789-4D38-A28A-920A37C4F72E}"/>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134410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AB9B3-D451-4841-AE55-5234D16311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A33E0C-18E7-453A-A033-DA55A6D28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FE2359-8CD8-41E3-B5DE-EDCF53028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FECA24-3E35-43A6-A9C7-707B51745024}"/>
              </a:ext>
            </a:extLst>
          </p:cNvPr>
          <p:cNvSpPr>
            <a:spLocks noGrp="1"/>
          </p:cNvSpPr>
          <p:nvPr>
            <p:ph type="dt" sz="half" idx="10"/>
          </p:nvPr>
        </p:nvSpPr>
        <p:spPr/>
        <p:txBody>
          <a:bodyPr/>
          <a:lstStyle/>
          <a:p>
            <a:fld id="{C9CC418F-FA4F-4F8F-A438-28A16E36F3D3}" type="datetimeFigureOut">
              <a:rPr lang="zh-CN" altLang="en-US" smtClean="0"/>
              <a:t>2021/5/10</a:t>
            </a:fld>
            <a:endParaRPr lang="zh-CN" altLang="en-US"/>
          </a:p>
        </p:txBody>
      </p:sp>
      <p:sp>
        <p:nvSpPr>
          <p:cNvPr id="6" name="页脚占位符 5">
            <a:extLst>
              <a:ext uri="{FF2B5EF4-FFF2-40B4-BE49-F238E27FC236}">
                <a16:creationId xmlns:a16="http://schemas.microsoft.com/office/drawing/2014/main" id="{1B19C428-0E0D-407C-BC7D-12943D551F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63A17A-7BF6-45E5-B4E8-A7B17BE4F9BC}"/>
              </a:ext>
            </a:extLst>
          </p:cNvPr>
          <p:cNvSpPr>
            <a:spLocks noGrp="1"/>
          </p:cNvSpPr>
          <p:nvPr>
            <p:ph type="sldNum" sz="quarter" idx="12"/>
          </p:nvPr>
        </p:nvSpPr>
        <p:spPr/>
        <p:txBody>
          <a:body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245608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A6E5E0-1B82-4849-A144-CA134856A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D2ACEC-09CF-46AB-9390-9883E9021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A94981-3F8D-462F-863C-705830A859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C418F-FA4F-4F8F-A438-28A16E36F3D3}" type="datetimeFigureOut">
              <a:rPr lang="zh-CN" altLang="en-US" smtClean="0"/>
              <a:t>2021/5/10</a:t>
            </a:fld>
            <a:endParaRPr lang="zh-CN" altLang="en-US"/>
          </a:p>
        </p:txBody>
      </p:sp>
      <p:sp>
        <p:nvSpPr>
          <p:cNvPr id="5" name="页脚占位符 4">
            <a:extLst>
              <a:ext uri="{FF2B5EF4-FFF2-40B4-BE49-F238E27FC236}">
                <a16:creationId xmlns:a16="http://schemas.microsoft.com/office/drawing/2014/main" id="{5BE0AC86-E38B-4F8D-AF71-56BC40F41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5F0ABB-FBD6-44B1-BD04-3D669BC54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FAEFE-0402-4CF0-86A7-DE9049419E14}" type="slidenum">
              <a:rPr lang="zh-CN" altLang="en-US" smtClean="0"/>
              <a:t>‹#›</a:t>
            </a:fld>
            <a:endParaRPr lang="zh-CN" altLang="en-US"/>
          </a:p>
        </p:txBody>
      </p:sp>
    </p:spTree>
    <p:extLst>
      <p:ext uri="{BB962C8B-B14F-4D97-AF65-F5344CB8AC3E}">
        <p14:creationId xmlns:p14="http://schemas.microsoft.com/office/powerpoint/2010/main" val="3795233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019BA-1846-478C-95FF-A017B94776A0}"/>
              </a:ext>
            </a:extLst>
          </p:cNvPr>
          <p:cNvSpPr>
            <a:spLocks noGrp="1"/>
          </p:cNvSpPr>
          <p:nvPr>
            <p:ph type="ctrTitle"/>
          </p:nvPr>
        </p:nvSpPr>
        <p:spPr/>
        <p:txBody>
          <a:bodyPr/>
          <a:lstStyle/>
          <a:p>
            <a:r>
              <a:rPr lang="zh-CN" altLang="en-US" dirty="0"/>
              <a:t>水</a:t>
            </a:r>
          </a:p>
        </p:txBody>
      </p:sp>
      <p:sp>
        <p:nvSpPr>
          <p:cNvPr id="3" name="副标题 2">
            <a:extLst>
              <a:ext uri="{FF2B5EF4-FFF2-40B4-BE49-F238E27FC236}">
                <a16:creationId xmlns:a16="http://schemas.microsoft.com/office/drawing/2014/main" id="{9D582D96-58FF-4AA6-80F8-7E29EA00ECA7}"/>
              </a:ext>
            </a:extLst>
          </p:cNvPr>
          <p:cNvSpPr>
            <a:spLocks noGrp="1"/>
          </p:cNvSpPr>
          <p:nvPr>
            <p:ph type="subTitle" idx="1"/>
          </p:nvPr>
        </p:nvSpPr>
        <p:spPr/>
        <p:txBody>
          <a:bodyPr/>
          <a:lstStyle/>
          <a:p>
            <a:r>
              <a:rPr lang="zh-CN" altLang="en-US" dirty="0"/>
              <a:t>张庭梁</a:t>
            </a:r>
          </a:p>
        </p:txBody>
      </p:sp>
    </p:spTree>
    <p:extLst>
      <p:ext uri="{BB962C8B-B14F-4D97-AF65-F5344CB8AC3E}">
        <p14:creationId xmlns:p14="http://schemas.microsoft.com/office/powerpoint/2010/main" val="125614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7825E-87DD-4156-A722-FFE53D0715EA}"/>
              </a:ext>
            </a:extLst>
          </p:cNvPr>
          <p:cNvSpPr>
            <a:spLocks noGrp="1"/>
          </p:cNvSpPr>
          <p:nvPr>
            <p:ph type="title"/>
          </p:nvPr>
        </p:nvSpPr>
        <p:spPr/>
        <p:txBody>
          <a:bodyPr/>
          <a:lstStyle/>
          <a:p>
            <a:r>
              <a:rPr lang="zh-CN" altLang="en-US" dirty="0"/>
              <a:t>传感器：宇宙射线中子传感器</a:t>
            </a:r>
          </a:p>
        </p:txBody>
      </p:sp>
      <p:sp>
        <p:nvSpPr>
          <p:cNvPr id="3" name="内容占位符 2">
            <a:extLst>
              <a:ext uri="{FF2B5EF4-FFF2-40B4-BE49-F238E27FC236}">
                <a16:creationId xmlns:a16="http://schemas.microsoft.com/office/drawing/2014/main" id="{17C3E7AF-A5EC-411D-85F5-FD11AD82C503}"/>
              </a:ext>
            </a:extLst>
          </p:cNvPr>
          <p:cNvSpPr>
            <a:spLocks noGrp="1"/>
          </p:cNvSpPr>
          <p:nvPr>
            <p:ph idx="1"/>
          </p:nvPr>
        </p:nvSpPr>
        <p:spPr/>
        <p:txBody>
          <a:bodyPr/>
          <a:lstStyle/>
          <a:p>
            <a:r>
              <a:rPr lang="zh-CN" altLang="en-US" dirty="0"/>
              <a:t>宇宙射线中子传感器检测并计算土壤中和土壤正上方空气中的中子数。科学家利用这些信息确定土壤中的水分含量。</a:t>
            </a:r>
          </a:p>
        </p:txBody>
      </p:sp>
      <p:pic>
        <p:nvPicPr>
          <p:cNvPr id="1026" name="Picture 2" descr="cosmic_ray_neutron_sensor_ch">
            <a:extLst>
              <a:ext uri="{FF2B5EF4-FFF2-40B4-BE49-F238E27FC236}">
                <a16:creationId xmlns:a16="http://schemas.microsoft.com/office/drawing/2014/main" id="{0381E63B-4886-4166-B6AC-73C18EE2E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313" y="2724346"/>
            <a:ext cx="6358362" cy="4133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3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BA461-9BC4-4E38-9A02-74158D91AC7A}"/>
              </a:ext>
            </a:extLst>
          </p:cNvPr>
          <p:cNvSpPr>
            <a:spLocks noGrp="1"/>
          </p:cNvSpPr>
          <p:nvPr>
            <p:ph type="title"/>
          </p:nvPr>
        </p:nvSpPr>
        <p:spPr/>
        <p:txBody>
          <a:bodyPr/>
          <a:lstStyle/>
          <a:p>
            <a:r>
              <a:rPr lang="zh-CN" altLang="en-US" dirty="0"/>
              <a:t>实际应用</a:t>
            </a:r>
          </a:p>
        </p:txBody>
      </p:sp>
      <p:sp>
        <p:nvSpPr>
          <p:cNvPr id="3" name="内容占位符 2">
            <a:extLst>
              <a:ext uri="{FF2B5EF4-FFF2-40B4-BE49-F238E27FC236}">
                <a16:creationId xmlns:a16="http://schemas.microsoft.com/office/drawing/2014/main" id="{F2E6E6BC-25B0-4936-8C58-FF21D2F0D75C}"/>
              </a:ext>
            </a:extLst>
          </p:cNvPr>
          <p:cNvSpPr>
            <a:spLocks noGrp="1"/>
          </p:cNvSpPr>
          <p:nvPr>
            <p:ph idx="1"/>
          </p:nvPr>
        </p:nvSpPr>
        <p:spPr/>
        <p:txBody>
          <a:bodyPr/>
          <a:lstStyle/>
          <a:p>
            <a:r>
              <a:rPr lang="zh-CN" altLang="en-US" dirty="0"/>
              <a:t>可帮助农民测量土壤中的水分含量</a:t>
            </a:r>
          </a:p>
        </p:txBody>
      </p:sp>
      <p:pic>
        <p:nvPicPr>
          <p:cNvPr id="2050" name="Picture 2" descr="https://www.iaea.org/sites/default/files/styles/width_555px_6_units_16_9/public/cosmic-ray-neutron-sensor-1140x640.jpg?itok=efNU33nW">
            <a:extLst>
              <a:ext uri="{FF2B5EF4-FFF2-40B4-BE49-F238E27FC236}">
                <a16:creationId xmlns:a16="http://schemas.microsoft.com/office/drawing/2014/main" id="{B236CF4A-D37D-43E4-8B39-9022ED836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812" y="3136769"/>
            <a:ext cx="528637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90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AA1EC-124A-49C5-9968-8EC1D2815FC5}"/>
              </a:ext>
            </a:extLst>
          </p:cNvPr>
          <p:cNvSpPr>
            <a:spLocks noGrp="1"/>
          </p:cNvSpPr>
          <p:nvPr>
            <p:ph type="title"/>
          </p:nvPr>
        </p:nvSpPr>
        <p:spPr/>
        <p:txBody>
          <a:bodyPr/>
          <a:lstStyle/>
          <a:p>
            <a:r>
              <a:rPr lang="zh-CN" altLang="en-US" dirty="0"/>
              <a:t>交互设想</a:t>
            </a:r>
          </a:p>
        </p:txBody>
      </p:sp>
      <p:sp>
        <p:nvSpPr>
          <p:cNvPr id="3" name="内容占位符 2">
            <a:extLst>
              <a:ext uri="{FF2B5EF4-FFF2-40B4-BE49-F238E27FC236}">
                <a16:creationId xmlns:a16="http://schemas.microsoft.com/office/drawing/2014/main" id="{33027CDD-C8F7-4E0F-940F-4D297DD87C1D}"/>
              </a:ext>
            </a:extLst>
          </p:cNvPr>
          <p:cNvSpPr>
            <a:spLocks noGrp="1"/>
          </p:cNvSpPr>
          <p:nvPr>
            <p:ph idx="1"/>
          </p:nvPr>
        </p:nvSpPr>
        <p:spPr/>
        <p:txBody>
          <a:bodyPr/>
          <a:lstStyle/>
          <a:p>
            <a:r>
              <a:rPr lang="zh-CN" altLang="en-US" dirty="0"/>
              <a:t>一个水滴矩阵，滴水快慢对应着全世界不同区域需要水的多少</a:t>
            </a:r>
            <a:endParaRPr lang="en-US" altLang="zh-CN" dirty="0"/>
          </a:p>
          <a:p>
            <a:r>
              <a:rPr lang="zh-CN" altLang="en-US" dirty="0"/>
              <a:t>通过水滴快慢直观的表现各区域需要农业用水的多少</a:t>
            </a:r>
            <a:endParaRPr lang="en-US" altLang="zh-CN" dirty="0"/>
          </a:p>
          <a:p>
            <a:r>
              <a:rPr lang="zh-CN" altLang="en-US" dirty="0"/>
              <a:t>观众可以用水杯给每个对应的水箱加水</a:t>
            </a:r>
            <a:endParaRPr lang="en-US" altLang="zh-CN" dirty="0"/>
          </a:p>
        </p:txBody>
      </p:sp>
    </p:spTree>
    <p:extLst>
      <p:ext uri="{BB962C8B-B14F-4D97-AF65-F5344CB8AC3E}">
        <p14:creationId xmlns:p14="http://schemas.microsoft.com/office/powerpoint/2010/main" val="62776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51888-01CC-4B81-864B-397720115A18}"/>
              </a:ext>
            </a:extLst>
          </p:cNvPr>
          <p:cNvSpPr>
            <a:spLocks noGrp="1"/>
          </p:cNvSpPr>
          <p:nvPr>
            <p:ph type="title"/>
          </p:nvPr>
        </p:nvSpPr>
        <p:spPr/>
        <p:txBody>
          <a:bodyPr/>
          <a:lstStyle/>
          <a:p>
            <a:r>
              <a:rPr lang="zh-CN" altLang="en-US" dirty="0"/>
              <a:t>参考</a:t>
            </a:r>
          </a:p>
        </p:txBody>
      </p:sp>
      <p:sp>
        <p:nvSpPr>
          <p:cNvPr id="3" name="内容占位符 2">
            <a:extLst>
              <a:ext uri="{FF2B5EF4-FFF2-40B4-BE49-F238E27FC236}">
                <a16:creationId xmlns:a16="http://schemas.microsoft.com/office/drawing/2014/main" id="{F102935E-6452-4659-AF77-3149D0DD364D}"/>
              </a:ext>
            </a:extLst>
          </p:cNvPr>
          <p:cNvSpPr>
            <a:spLocks noGrp="1"/>
          </p:cNvSpPr>
          <p:nvPr>
            <p:ph idx="1"/>
          </p:nvPr>
        </p:nvSpPr>
        <p:spPr/>
        <p:txBody>
          <a:bodyPr/>
          <a:lstStyle/>
          <a:p>
            <a:r>
              <a:rPr lang="en-US" altLang="zh-CN" dirty="0"/>
              <a:t>https://www.youtube.com/watch?v=rFwh7o27iqs</a:t>
            </a:r>
          </a:p>
          <a:p>
            <a:endParaRPr lang="en-US" altLang="zh-CN" dirty="0"/>
          </a:p>
          <a:p>
            <a:r>
              <a:rPr lang="en-US" altLang="zh-CN"/>
              <a:t>https://www.iaea.org/zh/newscenter/news/li-yong-yu-zhou-she-xian-ce-liang-tu-rang-zhong-de-shui-fen-han-liang</a:t>
            </a:r>
            <a:endParaRPr lang="zh-CN" altLang="en-US" dirty="0"/>
          </a:p>
        </p:txBody>
      </p:sp>
    </p:spTree>
    <p:extLst>
      <p:ext uri="{BB962C8B-B14F-4D97-AF65-F5344CB8AC3E}">
        <p14:creationId xmlns:p14="http://schemas.microsoft.com/office/powerpoint/2010/main" val="13549554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Words>
  <Application>Microsoft Office PowerPoint</Application>
  <PresentationFormat>宽屏</PresentationFormat>
  <Paragraphs>14</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水</vt:lpstr>
      <vt:lpstr>传感器：宇宙射线中子传感器</vt:lpstr>
      <vt:lpstr>实际应用</vt:lpstr>
      <vt:lpstr>交互设想</vt:lpstr>
      <vt:lpstr>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dc:title>
  <dc:creator>Tingliang Zhang</dc:creator>
  <cp:lastModifiedBy>Tingliang Zhang</cp:lastModifiedBy>
  <cp:revision>2</cp:revision>
  <dcterms:created xsi:type="dcterms:W3CDTF">2021-05-10T05:40:50Z</dcterms:created>
  <dcterms:modified xsi:type="dcterms:W3CDTF">2021-05-10T05:41:37Z</dcterms:modified>
</cp:coreProperties>
</file>