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4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69" y="1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1A1238-D523-450D-B3A3-4B09BB6BC1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16F77F5-4D64-4F19-9086-458EDD5CA6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37BBAF-B80E-45F8-9F9C-90DD41A96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BE873-1D47-4FB9-A5C3-60A19A08ACE6}" type="datetimeFigureOut">
              <a:rPr lang="zh-CN" altLang="en-US" smtClean="0"/>
              <a:t>2021-06-07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2CF8BD-2FC0-4F55-8685-25EE7152A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0FF640-F942-460D-8925-76F5C2739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B638E-942B-4A20-BEC5-B4A9A2293A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4818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1DDADC-53AB-494E-972D-2189B4CE7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D2AE69D-D6DA-4BE0-89C9-7CA35AFF6D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896A97-6F7C-4E08-9D17-7DF1CE738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BE873-1D47-4FB9-A5C3-60A19A08ACE6}" type="datetimeFigureOut">
              <a:rPr lang="zh-CN" altLang="en-US" smtClean="0"/>
              <a:t>2021-06-07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33D6F9-9345-4555-AD96-8E24E66FD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2E7C0C-2084-4517-BC3F-139FE2DA6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B638E-942B-4A20-BEC5-B4A9A2293A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2819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739E045-1A8B-4B8C-84CF-2B80084258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B750D36-9989-4DA1-8748-3DD58D9D48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C7DE85-FED6-4302-9461-5051AA2EF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BE873-1D47-4FB9-A5C3-60A19A08ACE6}" type="datetimeFigureOut">
              <a:rPr lang="zh-CN" altLang="en-US" smtClean="0"/>
              <a:t>2021-06-07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8E1A42-4B0B-4BD6-AF14-E100FC4C0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76E3A8-F53D-4895-95E3-580F04814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B638E-942B-4A20-BEC5-B4A9A2293A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7414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42D872-93AD-4148-8074-A870926B4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7FE4C6-9D3E-40A2-8160-C5141FB0FA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0C7B4A-9AB0-4E9F-87DA-CA986ABBD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BE873-1D47-4FB9-A5C3-60A19A08ACE6}" type="datetimeFigureOut">
              <a:rPr lang="zh-CN" altLang="en-US" smtClean="0"/>
              <a:t>2021-06-07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55F54C-BE6C-4E29-8FAF-D7974ACCF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D07064-F358-40DB-A8BD-06A4BDF69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B638E-942B-4A20-BEC5-B4A9A2293A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5224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F035B5-14AE-4D4B-956B-B71F38BFF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84C009A-2D08-473E-90E3-54F6516B25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A0E825-FA42-401D-993B-A1FCF5627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BE873-1D47-4FB9-A5C3-60A19A08ACE6}" type="datetimeFigureOut">
              <a:rPr lang="zh-CN" altLang="en-US" smtClean="0"/>
              <a:t>2021-06-07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C234EF-8A13-49A5-9B34-DF2C37AB0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1A14C9-7B6B-48DA-892A-6186E92B9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B638E-942B-4A20-BEC5-B4A9A2293A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5962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F5CB27-9499-4342-A45D-AA4EF15C8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788B56-8CFA-4191-9E66-1C0EA5A5A8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36A6DFE-FB5A-4B71-95B0-87DF036139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DF45DFB-D4DF-4776-B616-DABE16663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BE873-1D47-4FB9-A5C3-60A19A08ACE6}" type="datetimeFigureOut">
              <a:rPr lang="zh-CN" altLang="en-US" smtClean="0"/>
              <a:t>2021-06-07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BFB5F6D-097F-4484-8D84-2EB29EA61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7B759CA-B489-442F-B98F-ED651FE8B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B638E-942B-4A20-BEC5-B4A9A2293A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6324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F22785-67F8-4287-8F7E-AE6C6F20E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B2D3BFA-5034-4A38-B3E8-3D959CDC9D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7EC5FBF-2EAF-42D2-8AF6-EB2603B641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6B212E0-B98C-4130-B736-0E4A1172FF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21F2E87-C4AF-4E6C-8906-4C8708C74C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826EF89-78F2-4544-BC6B-4A17FB1CF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BE873-1D47-4FB9-A5C3-60A19A08ACE6}" type="datetimeFigureOut">
              <a:rPr lang="zh-CN" altLang="en-US" smtClean="0"/>
              <a:t>2021-06-07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5FA9403-4799-44AC-B0D8-DAC447647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0B1944A-F2D1-429B-A7BD-73E3E7942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B638E-942B-4A20-BEC5-B4A9A2293A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3173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3DB07E-794C-45F2-8A4E-5B6FE33A9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0418CF0-A021-4ED8-9B76-587905539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BE873-1D47-4FB9-A5C3-60A19A08ACE6}" type="datetimeFigureOut">
              <a:rPr lang="zh-CN" altLang="en-US" smtClean="0"/>
              <a:t>2021-06-07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E274012-E66E-4ECF-B62A-7EC38CF69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E65FD54-FB0F-4734-A822-F8E8A90A0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B638E-942B-4A20-BEC5-B4A9A2293A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9713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6FA0EFA-DF64-491F-B076-FAD6161C7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BE873-1D47-4FB9-A5C3-60A19A08ACE6}" type="datetimeFigureOut">
              <a:rPr lang="zh-CN" altLang="en-US" smtClean="0"/>
              <a:t>2021-06-07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542711A-C186-4918-AE72-C36DBC798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AAEF959-F3B3-4FAD-A43A-1E6C6AFA5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B638E-942B-4A20-BEC5-B4A9A2293A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7790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39F83D-56A5-40C8-9D92-B76EF8B04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95E064-EFA8-4ADA-B55B-27F0B8B321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9FA24A3-29AF-412E-B79C-FC94E9C500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BEA1780-8F04-4BC0-968D-3EFD83A50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BE873-1D47-4FB9-A5C3-60A19A08ACE6}" type="datetimeFigureOut">
              <a:rPr lang="zh-CN" altLang="en-US" smtClean="0"/>
              <a:t>2021-06-07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8F32A0D-3BFB-4B18-9FFD-502B806CB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AE7A56F-C845-4980-9471-59CE189FD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B638E-942B-4A20-BEC5-B4A9A2293A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5796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7039B2-5A19-4D76-8410-6DF135E69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856CE06-FCF9-4783-856C-C2C9D11A04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3252677-4E29-4F3A-B78D-98C477381F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12F694-7F0B-4AC0-AEFD-8CFA31C7C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BE873-1D47-4FB9-A5C3-60A19A08ACE6}" type="datetimeFigureOut">
              <a:rPr lang="zh-CN" altLang="en-US" smtClean="0"/>
              <a:t>2021-06-07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0A9E2B9-A8FA-40C5-9C0B-E1C6F80EE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A5AEA81-C424-4440-BD5A-8F1FFE39F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B638E-942B-4A20-BEC5-B4A9A2293A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5370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026EAD7-02CA-4DFD-BE68-CDDC06207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13C62DD-E1F1-45D5-9BAC-812E00BBF7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736DA6-6CEB-4B39-82F1-B7C7C5E07F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EBE873-1D47-4FB9-A5C3-60A19A08ACE6}" type="datetimeFigureOut">
              <a:rPr lang="zh-CN" altLang="en-US" smtClean="0"/>
              <a:t>2021-06-07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723EA3-F59B-41F7-91D3-0AD5A539E6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3CE69C-2787-4A17-99FC-E57A005BFC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0B638E-942B-4A20-BEC5-B4A9A2293A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1448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99designs-blog.imgix.net/blog/wp-content/uploads/2017/02/attachment_80004080-e1488217702832.jpg?auto=format&amp;q=60&amp;fit=max&amp;w=930">
            <a:extLst>
              <a:ext uri="{FF2B5EF4-FFF2-40B4-BE49-F238E27FC236}">
                <a16:creationId xmlns:a16="http://schemas.microsoft.com/office/drawing/2014/main" id="{0F6D4962-E789-4C4D-82C8-AB0D43BCD6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6825" y="0"/>
            <a:ext cx="45783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28258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99designs-blog.imgix.net/blog/wp-content/uploads/2017/02/attachment_80273810-e1488217742307.jpg?auto=format&amp;q=60&amp;fit=max&amp;w=930">
            <a:extLst>
              <a:ext uri="{FF2B5EF4-FFF2-40B4-BE49-F238E27FC236}">
                <a16:creationId xmlns:a16="http://schemas.microsoft.com/office/drawing/2014/main" id="{2F547EC9-45B1-455E-A70B-1290E64187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3650" y="0"/>
            <a:ext cx="45831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42887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99designs-blog.imgix.net/blog/wp-content/uploads/2017/02/attachment_70356173-e1488218242409.jpg?auto=format&amp;q=60&amp;fit=max&amp;w=930">
            <a:extLst>
              <a:ext uri="{FF2B5EF4-FFF2-40B4-BE49-F238E27FC236}">
                <a16:creationId xmlns:a16="http://schemas.microsoft.com/office/drawing/2014/main" id="{9F8B43BC-14C2-4D6A-BE4E-D0B6BFB9B7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4450" y="0"/>
            <a:ext cx="44815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24479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s://99designs-blog.imgix.net/blog/wp-content/uploads/2017/02/Train.jpg?auto=format&amp;q=60&amp;fit=max&amp;w=930">
            <a:extLst>
              <a:ext uri="{FF2B5EF4-FFF2-40B4-BE49-F238E27FC236}">
                <a16:creationId xmlns:a16="http://schemas.microsoft.com/office/drawing/2014/main" id="{DC221A5C-FF8E-4056-B8BB-FC6D3BDE19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9688" y="0"/>
            <a:ext cx="44910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64765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宽屏</PresentationFormat>
  <Paragraphs>0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 庭梁</dc:creator>
  <cp:lastModifiedBy>张 庭梁</cp:lastModifiedBy>
  <cp:revision>2</cp:revision>
  <dcterms:created xsi:type="dcterms:W3CDTF">2021-06-07T05:12:36Z</dcterms:created>
  <dcterms:modified xsi:type="dcterms:W3CDTF">2021-06-07T05:15:19Z</dcterms:modified>
</cp:coreProperties>
</file>